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3"/>
  </p:notesMasterIdLst>
  <p:sldIdLst>
    <p:sldId id="256" r:id="rId5"/>
    <p:sldId id="257" r:id="rId6"/>
    <p:sldId id="258" r:id="rId7"/>
    <p:sldId id="259" r:id="rId8"/>
    <p:sldId id="260" r:id="rId9"/>
    <p:sldId id="261" r:id="rId10"/>
    <p:sldId id="262" r:id="rId11"/>
    <p:sldId id="263" r:id="rId12"/>
  </p:sldIdLst>
  <p:sldSz cx="14630400" cy="8229600"/>
  <p:notesSz cx="8229600" cy="146304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B65414-58BE-85A8-1F78-0AEEBA4C6B99}" v="100" dt="2024-01-16T12:25:28.61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0" autoAdjust="0"/>
  </p:normalViewPr>
  <p:slideViewPr>
    <p:cSldViewPr snapToGrid="0" snapToObjects="1">
      <p:cViewPr varScale="1">
        <p:scale>
          <a:sx n="57" d="100"/>
          <a:sy n="57" d="100"/>
        </p:scale>
        <p:origin x="540" y="84"/>
      </p:cViewPr>
      <p:guideLst/>
    </p:cSldViewPr>
  </p:slideViewPr>
  <p:notesTextViewPr>
    <p:cViewPr>
      <p:scale>
        <a:sx n="1" d="1"/>
        <a:sy n="1" d="1"/>
      </p:scale>
      <p:origin x="0" y="0"/>
    </p:cViewPr>
  </p:notesTextViewPr>
  <p:sorterViewPr>
    <p:cViewPr>
      <p:scale>
        <a:sx n="100" d="100"/>
        <a:sy n="100" d="100"/>
      </p:scale>
      <p:origin x="0" y="-2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usar Husain" userId="fc3ce0ad-d8ec-48a7-98af-aa76b5c886ce" providerId="ADAL" clId="{0F84F1DE-1055-4D49-9E4C-30BE02B60ECF}"/>
    <pc:docChg chg="custSel modSld">
      <pc:chgData name="Kausar Husain" userId="fc3ce0ad-d8ec-48a7-98af-aa76b5c886ce" providerId="ADAL" clId="{0F84F1DE-1055-4D49-9E4C-30BE02B60ECF}" dt="2024-01-08T13:20:47.819" v="337" actId="14100"/>
      <pc:docMkLst>
        <pc:docMk/>
      </pc:docMkLst>
      <pc:sldChg chg="modSp mod">
        <pc:chgData name="Kausar Husain" userId="fc3ce0ad-d8ec-48a7-98af-aa76b5c886ce" providerId="ADAL" clId="{0F84F1DE-1055-4D49-9E4C-30BE02B60ECF}" dt="2024-01-08T13:17:00.675" v="69" actId="14100"/>
        <pc:sldMkLst>
          <pc:docMk/>
          <pc:sldMk cId="0" sldId="256"/>
        </pc:sldMkLst>
        <pc:spChg chg="mod">
          <ac:chgData name="Kausar Husain" userId="fc3ce0ad-d8ec-48a7-98af-aa76b5c886ce" providerId="ADAL" clId="{0F84F1DE-1055-4D49-9E4C-30BE02B60ECF}" dt="2024-01-08T13:17:00.675" v="69" actId="14100"/>
          <ac:spMkLst>
            <pc:docMk/>
            <pc:sldMk cId="0" sldId="256"/>
            <ac:spMk id="6" creationId="{00000000-0000-0000-0000-000000000000}"/>
          </ac:spMkLst>
        </pc:spChg>
        <pc:spChg chg="mod">
          <ac:chgData name="Kausar Husain" userId="fc3ce0ad-d8ec-48a7-98af-aa76b5c886ce" providerId="ADAL" clId="{0F84F1DE-1055-4D49-9E4C-30BE02B60ECF}" dt="2024-01-08T13:16:22.803" v="36" actId="1076"/>
          <ac:spMkLst>
            <pc:docMk/>
            <pc:sldMk cId="0" sldId="256"/>
            <ac:spMk id="9" creationId="{00000000-0000-0000-0000-000000000000}"/>
          </ac:spMkLst>
        </pc:spChg>
      </pc:sldChg>
      <pc:sldChg chg="modSp mod">
        <pc:chgData name="Kausar Husain" userId="fc3ce0ad-d8ec-48a7-98af-aa76b5c886ce" providerId="ADAL" clId="{0F84F1DE-1055-4D49-9E4C-30BE02B60ECF}" dt="2024-01-08T13:16:01.193" v="35" actId="1440"/>
        <pc:sldMkLst>
          <pc:docMk/>
          <pc:sldMk cId="0" sldId="260"/>
        </pc:sldMkLst>
        <pc:picChg chg="mod">
          <ac:chgData name="Kausar Husain" userId="fc3ce0ad-d8ec-48a7-98af-aa76b5c886ce" providerId="ADAL" clId="{0F84F1DE-1055-4D49-9E4C-30BE02B60ECF}" dt="2024-01-08T13:16:01.193" v="35" actId="1440"/>
          <ac:picMkLst>
            <pc:docMk/>
            <pc:sldMk cId="0" sldId="260"/>
            <ac:picMk id="4" creationId="{00000000-0000-0000-0000-000000000000}"/>
          </ac:picMkLst>
        </pc:picChg>
      </pc:sldChg>
      <pc:sldChg chg="modSp mod">
        <pc:chgData name="Kausar Husain" userId="fc3ce0ad-d8ec-48a7-98af-aa76b5c886ce" providerId="ADAL" clId="{0F84F1DE-1055-4D49-9E4C-30BE02B60ECF}" dt="2024-01-08T13:15:43.035" v="34" actId="20577"/>
        <pc:sldMkLst>
          <pc:docMk/>
          <pc:sldMk cId="0" sldId="261"/>
        </pc:sldMkLst>
        <pc:spChg chg="mod">
          <ac:chgData name="Kausar Husain" userId="fc3ce0ad-d8ec-48a7-98af-aa76b5c886ce" providerId="ADAL" clId="{0F84F1DE-1055-4D49-9E4C-30BE02B60ECF}" dt="2024-01-08T13:15:43.035" v="34" actId="20577"/>
          <ac:spMkLst>
            <pc:docMk/>
            <pc:sldMk cId="0" sldId="261"/>
            <ac:spMk id="8" creationId="{00000000-0000-0000-0000-000000000000}"/>
          </ac:spMkLst>
        </pc:spChg>
      </pc:sldChg>
      <pc:sldChg chg="modSp mod">
        <pc:chgData name="Kausar Husain" userId="fc3ce0ad-d8ec-48a7-98af-aa76b5c886ce" providerId="ADAL" clId="{0F84F1DE-1055-4D49-9E4C-30BE02B60ECF}" dt="2024-01-08T13:20:47.819" v="337" actId="14100"/>
        <pc:sldMkLst>
          <pc:docMk/>
          <pc:sldMk cId="0" sldId="263"/>
        </pc:sldMkLst>
        <pc:spChg chg="mod">
          <ac:chgData name="Kausar Husain" userId="fc3ce0ad-d8ec-48a7-98af-aa76b5c886ce" providerId="ADAL" clId="{0F84F1DE-1055-4D49-9E4C-30BE02B60ECF}" dt="2024-01-08T13:20:47.819" v="337" actId="14100"/>
          <ac:spMkLst>
            <pc:docMk/>
            <pc:sldMk cId="0" sldId="263"/>
            <ac:spMk id="9" creationId="{00000000-0000-0000-0000-000000000000}"/>
          </ac:spMkLst>
        </pc:spChg>
        <pc:spChg chg="mod">
          <ac:chgData name="Kausar Husain" userId="fc3ce0ad-d8ec-48a7-98af-aa76b5c886ce" providerId="ADAL" clId="{0F84F1DE-1055-4D49-9E4C-30BE02B60ECF}" dt="2024-01-08T13:18:38.345" v="173" actId="14100"/>
          <ac:spMkLst>
            <pc:docMk/>
            <pc:sldMk cId="0" sldId="263"/>
            <ac:spMk id="13" creationId="{00000000-0000-0000-0000-000000000000}"/>
          </ac:spMkLst>
        </pc:spChg>
      </pc:sldChg>
    </pc:docChg>
  </pc:docChgLst>
  <pc:docChgLst>
    <pc:chgData name="Kausar Husain" userId="S::kausar@techasoft.com::fc3ce0ad-d8ec-48a7-98af-aa76b5c886ce" providerId="AD" clId="Web-{65B65414-58BE-85A8-1F78-0AEEBA4C6B99}"/>
    <pc:docChg chg="modSld">
      <pc:chgData name="Kausar Husain" userId="S::kausar@techasoft.com::fc3ce0ad-d8ec-48a7-98af-aa76b5c886ce" providerId="AD" clId="Web-{65B65414-58BE-85A8-1F78-0AEEBA4C6B99}" dt="2024-01-16T12:25:28.615" v="97" actId="20577"/>
      <pc:docMkLst>
        <pc:docMk/>
      </pc:docMkLst>
      <pc:sldChg chg="modSp">
        <pc:chgData name="Kausar Husain" userId="S::kausar@techasoft.com::fc3ce0ad-d8ec-48a7-98af-aa76b5c886ce" providerId="AD" clId="Web-{65B65414-58BE-85A8-1F78-0AEEBA4C6B99}" dt="2024-01-16T12:20:18.419" v="4" actId="20577"/>
        <pc:sldMkLst>
          <pc:docMk/>
          <pc:sldMk cId="0" sldId="257"/>
        </pc:sldMkLst>
        <pc:spChg chg="mod">
          <ac:chgData name="Kausar Husain" userId="S::kausar@techasoft.com::fc3ce0ad-d8ec-48a7-98af-aa76b5c886ce" providerId="AD" clId="Web-{65B65414-58BE-85A8-1F78-0AEEBA4C6B99}" dt="2024-01-16T12:20:18.419" v="4" actId="20577"/>
          <ac:spMkLst>
            <pc:docMk/>
            <pc:sldMk cId="0" sldId="257"/>
            <ac:spMk id="7" creationId="{00000000-0000-0000-0000-000000000000}"/>
          </ac:spMkLst>
        </pc:spChg>
      </pc:sldChg>
      <pc:sldChg chg="modSp">
        <pc:chgData name="Kausar Husain" userId="S::kausar@techasoft.com::fc3ce0ad-d8ec-48a7-98af-aa76b5c886ce" providerId="AD" clId="Web-{65B65414-58BE-85A8-1F78-0AEEBA4C6B99}" dt="2024-01-16T12:23:11.705" v="51" actId="20577"/>
        <pc:sldMkLst>
          <pc:docMk/>
          <pc:sldMk cId="0" sldId="262"/>
        </pc:sldMkLst>
        <pc:spChg chg="mod">
          <ac:chgData name="Kausar Husain" userId="S::kausar@techasoft.com::fc3ce0ad-d8ec-48a7-98af-aa76b5c886ce" providerId="AD" clId="Web-{65B65414-58BE-85A8-1F78-0AEEBA4C6B99}" dt="2024-01-16T12:21:52.140" v="13" actId="20577"/>
          <ac:spMkLst>
            <pc:docMk/>
            <pc:sldMk cId="0" sldId="262"/>
            <ac:spMk id="7" creationId="{00000000-0000-0000-0000-000000000000}"/>
          </ac:spMkLst>
        </pc:spChg>
        <pc:spChg chg="mod">
          <ac:chgData name="Kausar Husain" userId="S::kausar@techasoft.com::fc3ce0ad-d8ec-48a7-98af-aa76b5c886ce" providerId="AD" clId="Web-{65B65414-58BE-85A8-1F78-0AEEBA4C6B99}" dt="2024-01-16T12:23:11.705" v="51" actId="20577"/>
          <ac:spMkLst>
            <pc:docMk/>
            <pc:sldMk cId="0" sldId="262"/>
            <ac:spMk id="8" creationId="{00000000-0000-0000-0000-000000000000}"/>
          </ac:spMkLst>
        </pc:spChg>
      </pc:sldChg>
      <pc:sldChg chg="modSp">
        <pc:chgData name="Kausar Husain" userId="S::kausar@techasoft.com::fc3ce0ad-d8ec-48a7-98af-aa76b5c886ce" providerId="AD" clId="Web-{65B65414-58BE-85A8-1F78-0AEEBA4C6B99}" dt="2024-01-16T12:25:28.615" v="97" actId="20577"/>
        <pc:sldMkLst>
          <pc:docMk/>
          <pc:sldMk cId="0" sldId="263"/>
        </pc:sldMkLst>
        <pc:spChg chg="mod">
          <ac:chgData name="Kausar Husain" userId="S::kausar@techasoft.com::fc3ce0ad-d8ec-48a7-98af-aa76b5c886ce" providerId="AD" clId="Web-{65B65414-58BE-85A8-1F78-0AEEBA4C6B99}" dt="2024-01-16T12:25:28.615" v="97" actId="20577"/>
          <ac:spMkLst>
            <pc:docMk/>
            <pc:sldMk cId="0" sldId="263"/>
            <ac:spMk id="1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99931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s://gamma.app"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s://gamma.app"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name="Slide 1">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EBF4F3"/>
          </a:solidFill>
          <a:ln/>
        </p:spPr>
      </p:sp>
      <p:sp>
        <p:nvSpPr>
          <p:cNvPr id="3" name="Shape 1"/>
          <p:cNvSpPr/>
          <p:nvPr/>
        </p:nvSpPr>
        <p:spPr>
          <a:xfrm>
            <a:off x="-91440" y="0"/>
            <a:ext cx="14630400" cy="8229600"/>
          </a:xfrm>
          <a:prstGeom prst="rect">
            <a:avLst/>
          </a:prstGeom>
          <a:solidFill>
            <a:srgbClr val="FFFFFF"/>
          </a:solidFill>
          <a:ln/>
        </p:spPr>
      </p:sp>
      <p:sp>
        <p:nvSpPr>
          <p:cNvPr id="5" name="Text 2"/>
          <p:cNvSpPr/>
          <p:nvPr/>
        </p:nvSpPr>
        <p:spPr>
          <a:xfrm>
            <a:off x="6319599" y="2501384"/>
            <a:ext cx="6400800" cy="833199"/>
          </a:xfrm>
          <a:prstGeom prst="rect">
            <a:avLst/>
          </a:prstGeom>
          <a:noFill/>
          <a:ln/>
        </p:spPr>
        <p:txBody>
          <a:bodyPr wrap="none" rtlCol="0" anchor="t"/>
          <a:lstStyle/>
          <a:p>
            <a:pPr marL="0" indent="0">
              <a:lnSpc>
                <a:spcPts val="6561"/>
              </a:lnSpc>
              <a:buNone/>
            </a:pPr>
            <a:r>
              <a:rPr lang="en-US" sz="5249" dirty="0">
                <a:solidFill>
                  <a:srgbClr val="272D45"/>
                </a:solidFill>
                <a:latin typeface="Kanit" pitchFamily="34" charset="0"/>
                <a:ea typeface="Kanit" pitchFamily="34" charset="-122"/>
                <a:cs typeface="Kanit" pitchFamily="34" charset="-120"/>
              </a:rPr>
              <a:t>Election App Features</a:t>
            </a:r>
            <a:endParaRPr lang="en-US" sz="5249" dirty="0"/>
          </a:p>
        </p:txBody>
      </p:sp>
      <p:sp>
        <p:nvSpPr>
          <p:cNvPr id="6" name="Text 3"/>
          <p:cNvSpPr/>
          <p:nvPr/>
        </p:nvSpPr>
        <p:spPr>
          <a:xfrm>
            <a:off x="6319599" y="3667838"/>
            <a:ext cx="7477601" cy="1818561"/>
          </a:xfrm>
          <a:prstGeom prst="rect">
            <a:avLst/>
          </a:prstGeom>
          <a:noFill/>
          <a:ln/>
        </p:spPr>
        <p:txBody>
          <a:bodyPr wrap="square" rtlCol="0" anchor="t"/>
          <a:lstStyle/>
          <a:p>
            <a:pPr marL="0" indent="0">
              <a:lnSpc>
                <a:spcPts val="2799"/>
              </a:lnSpc>
              <a:buNone/>
            </a:pPr>
            <a:r>
              <a:rPr lang="en-US" sz="1750" dirty="0">
                <a:solidFill>
                  <a:srgbClr val="2C3249"/>
                </a:solidFill>
                <a:latin typeface="Martel Sans" pitchFamily="34" charset="0"/>
                <a:ea typeface="Martel Sans" pitchFamily="34" charset="-122"/>
                <a:cs typeface="Martel Sans" pitchFamily="34" charset="-120"/>
              </a:rPr>
              <a:t>The election app provides various features to streamline the volunteering and voter registration process. From secure login to voter management, the app offers a user-friendly interface to facilitate efficient campaign activities. Made more user-friendly for agents by giving choose language option. Voter Slip generation option.</a:t>
            </a:r>
            <a:endParaRPr lang="en-US" sz="1750" dirty="0"/>
          </a:p>
        </p:txBody>
      </p:sp>
      <p:sp>
        <p:nvSpPr>
          <p:cNvPr id="7" name="Shape 4"/>
          <p:cNvSpPr/>
          <p:nvPr/>
        </p:nvSpPr>
        <p:spPr>
          <a:xfrm>
            <a:off x="6319599" y="5356027"/>
            <a:ext cx="355402" cy="355402"/>
          </a:xfrm>
          <a:prstGeom prst="roundRect">
            <a:avLst>
              <a:gd name="adj" fmla="val 25726039"/>
            </a:avLst>
          </a:prstGeom>
          <a:noFill/>
          <a:ln w="7620">
            <a:solidFill>
              <a:srgbClr val="FFFFFF"/>
            </a:solidFill>
            <a:prstDash val="solid"/>
          </a:ln>
        </p:spPr>
      </p:sp>
      <p:sp>
        <p:nvSpPr>
          <p:cNvPr id="9" name="Text 5"/>
          <p:cNvSpPr/>
          <p:nvPr/>
        </p:nvSpPr>
        <p:spPr>
          <a:xfrm>
            <a:off x="6319599" y="6776085"/>
            <a:ext cx="2423160" cy="388858"/>
          </a:xfrm>
          <a:prstGeom prst="rect">
            <a:avLst/>
          </a:prstGeom>
          <a:noFill/>
          <a:ln/>
        </p:spPr>
        <p:txBody>
          <a:bodyPr wrap="none" rtlCol="0" anchor="t"/>
          <a:lstStyle/>
          <a:p>
            <a:pPr marL="0" indent="0" algn="l">
              <a:lnSpc>
                <a:spcPts val="3062"/>
              </a:lnSpc>
              <a:buNone/>
            </a:pPr>
            <a:r>
              <a:rPr lang="en-US" sz="2187" b="1" dirty="0">
                <a:solidFill>
                  <a:srgbClr val="2C3249"/>
                </a:solidFill>
                <a:latin typeface="Martel Sans" pitchFamily="34" charset="0"/>
                <a:ea typeface="Martel Sans" pitchFamily="34" charset="-122"/>
                <a:cs typeface="Martel Sans" pitchFamily="34" charset="-120"/>
              </a:rPr>
              <a:t>by </a:t>
            </a:r>
            <a:r>
              <a:rPr lang="en-US" sz="2187" b="1" dirty="0" err="1">
                <a:solidFill>
                  <a:srgbClr val="2C3249"/>
                </a:solidFill>
                <a:latin typeface="Martel Sans" pitchFamily="34" charset="0"/>
                <a:ea typeface="Martel Sans" pitchFamily="34" charset="-122"/>
                <a:cs typeface="Martel Sans" pitchFamily="34" charset="-120"/>
              </a:rPr>
              <a:t>Techasoft</a:t>
            </a:r>
            <a:r>
              <a:rPr lang="en-US" sz="2187" b="1" dirty="0">
                <a:solidFill>
                  <a:srgbClr val="2C3249"/>
                </a:solidFill>
                <a:latin typeface="Martel Sans" pitchFamily="34" charset="0"/>
                <a:ea typeface="Martel Sans" pitchFamily="34" charset="-122"/>
                <a:cs typeface="Martel Sans" pitchFamily="34" charset="-120"/>
              </a:rPr>
              <a:t> Pvt. Ltd. </a:t>
            </a:r>
            <a:endParaRPr lang="en-US" sz="2187" dirty="0"/>
          </a:p>
        </p:txBody>
      </p:sp>
      <p:pic>
        <p:nvPicPr>
          <p:cNvPr id="12" name="Picture 11">
            <a:extLst>
              <a:ext uri="{FF2B5EF4-FFF2-40B4-BE49-F238E27FC236}">
                <a16:creationId xmlns:a16="http://schemas.microsoft.com/office/drawing/2014/main" id="{0630452B-C396-0842-704B-B0BA7596A90E}"/>
              </a:ext>
            </a:extLst>
          </p:cNvPr>
          <p:cNvPicPr>
            <a:picLocks noChangeAspect="1"/>
          </p:cNvPicPr>
          <p:nvPr/>
        </p:nvPicPr>
        <p:blipFill>
          <a:blip r:embed="rId3">
            <a:extLst>
              <a:ext uri="{BEBA8EAE-BF5A-486C-A8C5-ECC9F3942E4B}">
                <a14:imgProps xmlns:a14="http://schemas.microsoft.com/office/drawing/2010/main">
                  <a14:imgLayer r:embed="rId4">
                    <a14:imgEffect>
                      <a14:sharpenSoften amount="50000"/>
                    </a14:imgEffect>
                  </a14:imgLayer>
                </a14:imgProps>
              </a:ext>
            </a:extLst>
          </a:blip>
          <a:stretch>
            <a:fillRect/>
          </a:stretch>
        </p:blipFill>
        <p:spPr>
          <a:xfrm>
            <a:off x="778219" y="15650"/>
            <a:ext cx="3795903" cy="8229600"/>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EBF4F3"/>
          </a:solidFill>
          <a:ln/>
        </p:spPr>
      </p:sp>
      <p:sp>
        <p:nvSpPr>
          <p:cNvPr id="3" name="Shape 1"/>
          <p:cNvSpPr/>
          <p:nvPr/>
        </p:nvSpPr>
        <p:spPr>
          <a:xfrm>
            <a:off x="91440" y="-91440"/>
            <a:ext cx="14630400" cy="8229600"/>
          </a:xfrm>
          <a:prstGeom prst="rect">
            <a:avLst/>
          </a:prstGeom>
          <a:solidFill>
            <a:srgbClr val="FFFFFF"/>
          </a:solidFill>
          <a:ln/>
        </p:spPr>
      </p:sp>
      <p:sp>
        <p:nvSpPr>
          <p:cNvPr id="4" name="Text 2"/>
          <p:cNvSpPr/>
          <p:nvPr/>
        </p:nvSpPr>
        <p:spPr>
          <a:xfrm>
            <a:off x="2037993" y="1094423"/>
            <a:ext cx="4443889" cy="694373"/>
          </a:xfrm>
          <a:prstGeom prst="rect">
            <a:avLst/>
          </a:prstGeom>
          <a:noFill/>
          <a:ln/>
        </p:spPr>
        <p:txBody>
          <a:bodyPr wrap="none" rtlCol="0" anchor="t"/>
          <a:lstStyle/>
          <a:p>
            <a:pPr marL="0" indent="0">
              <a:lnSpc>
                <a:spcPts val="5468"/>
              </a:lnSpc>
              <a:buNone/>
            </a:pPr>
            <a:r>
              <a:rPr lang="en-US" sz="4374" dirty="0">
                <a:solidFill>
                  <a:srgbClr val="272D45"/>
                </a:solidFill>
                <a:latin typeface="Kanit" pitchFamily="34" charset="0"/>
                <a:ea typeface="Kanit" pitchFamily="34" charset="-122"/>
                <a:cs typeface="Kanit" pitchFamily="34" charset="-120"/>
              </a:rPr>
              <a:t>Login</a:t>
            </a:r>
            <a:endParaRPr lang="en-US" sz="4374" dirty="0"/>
          </a:p>
        </p:txBody>
      </p:sp>
      <p:pic>
        <p:nvPicPr>
          <p:cNvPr id="5" name="Image 0"/>
          <p:cNvPicPr>
            <a:picLocks noChangeAspect="1"/>
          </p:cNvPicPr>
          <p:nvPr/>
        </p:nvPicPr>
        <p:blipFill>
          <a:blip r:embed="rId3"/>
          <a:srcRect/>
          <a:stretch/>
        </p:blipFill>
        <p:spPr>
          <a:xfrm>
            <a:off x="3806323" y="1557867"/>
            <a:ext cx="2221944" cy="4252859"/>
          </a:xfrm>
          <a:prstGeom prst="rect">
            <a:avLst/>
          </a:prstGeom>
          <a:ln w="88900" cap="sq" cmpd="thickThin">
            <a:solidFill>
              <a:srgbClr val="000000"/>
            </a:solidFill>
            <a:prstDash val="solid"/>
            <a:miter lim="800000"/>
          </a:ln>
          <a:effectLst>
            <a:innerShdw blurRad="76200">
              <a:srgbClr val="000000"/>
            </a:innerShdw>
          </a:effectLst>
        </p:spPr>
      </p:pic>
      <p:sp>
        <p:nvSpPr>
          <p:cNvPr id="6" name="Text 3"/>
          <p:cNvSpPr/>
          <p:nvPr/>
        </p:nvSpPr>
        <p:spPr>
          <a:xfrm>
            <a:off x="2037993" y="5943957"/>
            <a:ext cx="2221944" cy="347186"/>
          </a:xfrm>
          <a:prstGeom prst="rect">
            <a:avLst/>
          </a:prstGeom>
          <a:noFill/>
          <a:ln/>
        </p:spPr>
        <p:txBody>
          <a:bodyPr wrap="none" rtlCol="0" anchor="t"/>
          <a:lstStyle/>
          <a:p>
            <a:pPr marL="0" indent="0" algn="l">
              <a:lnSpc>
                <a:spcPts val="2734"/>
              </a:lnSpc>
              <a:buNone/>
            </a:pPr>
            <a:r>
              <a:rPr lang="en-US" sz="2187" dirty="0">
                <a:solidFill>
                  <a:srgbClr val="272D45"/>
                </a:solidFill>
                <a:latin typeface="Kanit" pitchFamily="34" charset="0"/>
                <a:ea typeface="Kanit" pitchFamily="34" charset="-122"/>
                <a:cs typeface="Kanit" pitchFamily="34" charset="-120"/>
              </a:rPr>
              <a:t>Easy Access</a:t>
            </a:r>
            <a:endParaRPr lang="en-US" sz="2187" dirty="0"/>
          </a:p>
        </p:txBody>
      </p:sp>
      <p:sp>
        <p:nvSpPr>
          <p:cNvPr id="7" name="Text 4"/>
          <p:cNvSpPr/>
          <p:nvPr/>
        </p:nvSpPr>
        <p:spPr>
          <a:xfrm>
            <a:off x="2037993" y="6424374"/>
            <a:ext cx="10554414" cy="710803"/>
          </a:xfrm>
          <a:prstGeom prst="rect">
            <a:avLst/>
          </a:prstGeom>
          <a:noFill/>
          <a:ln/>
        </p:spPr>
        <p:txBody>
          <a:bodyPr wrap="square" lIns="91440" tIns="45720" rIns="91440" bIns="45720" rtlCol="0" anchor="t"/>
          <a:lstStyle/>
          <a:p>
            <a:pPr>
              <a:lnSpc>
                <a:spcPts val="2799"/>
              </a:lnSpc>
            </a:pPr>
            <a:r>
              <a:rPr lang="en-US" sz="1750" dirty="0">
                <a:solidFill>
                  <a:srgbClr val="2C3249"/>
                </a:solidFill>
                <a:latin typeface="Martel Sans"/>
                <a:ea typeface="Martel Sans"/>
                <a:cs typeface="Martel Sans" pitchFamily="34" charset="-120"/>
              </a:rPr>
              <a:t>Volunteers can securely log in to the app using their phone and password, gaining access to the home page within seconds.</a:t>
            </a:r>
            <a:endParaRPr lang="en-US" sz="1750" dirty="0">
              <a:latin typeface="Martel Sans"/>
              <a:ea typeface="Martel Sans"/>
            </a:endParaRPr>
          </a:p>
        </p:txBody>
      </p:sp>
      <p:pic>
        <p:nvPicPr>
          <p:cNvPr id="8" name="Image 1" descr="preencoded.png">
            <a:hlinkClick r:id="rId4"/>
          </p:cNvPr>
          <p:cNvPicPr>
            <a:picLocks noChangeAspect="1"/>
          </p:cNvPicPr>
          <p:nvPr/>
        </p:nvPicPr>
        <p:blipFill>
          <a:blip r:embed="rId5"/>
          <a:stretch>
            <a:fillRect/>
          </a:stretch>
        </p:blipFill>
        <p:spPr>
          <a:xfrm>
            <a:off x="12242153" y="7589520"/>
            <a:ext cx="2296807" cy="54864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EBF4F3"/>
          </a:solidFill>
          <a:ln/>
        </p:spPr>
      </p:sp>
      <p:sp>
        <p:nvSpPr>
          <p:cNvPr id="3" name="Shape 1"/>
          <p:cNvSpPr/>
          <p:nvPr/>
        </p:nvSpPr>
        <p:spPr>
          <a:xfrm>
            <a:off x="0" y="0"/>
            <a:ext cx="14630400" cy="8229600"/>
          </a:xfrm>
          <a:prstGeom prst="rect">
            <a:avLst/>
          </a:prstGeom>
          <a:solidFill>
            <a:srgbClr val="FFFFFF"/>
          </a:solidFill>
          <a:ln/>
        </p:spPr>
      </p:sp>
      <p:pic>
        <p:nvPicPr>
          <p:cNvPr id="4" name="Image 0"/>
          <p:cNvPicPr>
            <a:picLocks noChangeAspect="1"/>
          </p:cNvPicPr>
          <p:nvPr/>
        </p:nvPicPr>
        <p:blipFill>
          <a:blip r:embed="rId3"/>
          <a:srcRect/>
          <a:stretch/>
        </p:blipFill>
        <p:spPr>
          <a:xfrm>
            <a:off x="0" y="149922"/>
            <a:ext cx="3657600" cy="7929756"/>
          </a:xfrm>
          <a:prstGeom prst="rect">
            <a:avLst/>
          </a:prstGeom>
          <a:ln w="88900" cap="sq" cmpd="thickThin">
            <a:solidFill>
              <a:srgbClr val="000000"/>
            </a:solidFill>
            <a:prstDash val="solid"/>
            <a:miter lim="800000"/>
          </a:ln>
          <a:effectLst>
            <a:innerShdw blurRad="76200">
              <a:srgbClr val="000000"/>
            </a:innerShdw>
          </a:effectLst>
        </p:spPr>
      </p:pic>
      <p:sp>
        <p:nvSpPr>
          <p:cNvPr id="5" name="Text 2"/>
          <p:cNvSpPr/>
          <p:nvPr/>
        </p:nvSpPr>
        <p:spPr>
          <a:xfrm>
            <a:off x="4490799" y="925473"/>
            <a:ext cx="4443889" cy="694373"/>
          </a:xfrm>
          <a:prstGeom prst="rect">
            <a:avLst/>
          </a:prstGeom>
          <a:noFill/>
          <a:ln/>
        </p:spPr>
        <p:txBody>
          <a:bodyPr wrap="none" rtlCol="0" anchor="t"/>
          <a:lstStyle/>
          <a:p>
            <a:pPr marL="0" indent="0">
              <a:lnSpc>
                <a:spcPts val="5468"/>
              </a:lnSpc>
              <a:buNone/>
            </a:pPr>
            <a:r>
              <a:rPr lang="en-US" sz="4374" dirty="0">
                <a:solidFill>
                  <a:srgbClr val="272D45"/>
                </a:solidFill>
                <a:latin typeface="Kanit" pitchFamily="34" charset="0"/>
                <a:ea typeface="Kanit" pitchFamily="34" charset="-122"/>
                <a:cs typeface="Kanit" pitchFamily="34" charset="-120"/>
              </a:rPr>
              <a:t>Dashboard</a:t>
            </a:r>
            <a:endParaRPr lang="en-US" sz="4374" dirty="0"/>
          </a:p>
        </p:txBody>
      </p:sp>
      <p:sp>
        <p:nvSpPr>
          <p:cNvPr id="6" name="Shape 3"/>
          <p:cNvSpPr/>
          <p:nvPr/>
        </p:nvSpPr>
        <p:spPr>
          <a:xfrm>
            <a:off x="4801910" y="1953101"/>
            <a:ext cx="44410" cy="5351026"/>
          </a:xfrm>
          <a:prstGeom prst="roundRect">
            <a:avLst>
              <a:gd name="adj" fmla="val 225151"/>
            </a:avLst>
          </a:prstGeom>
          <a:solidFill>
            <a:srgbClr val="BFD9D3"/>
          </a:solidFill>
          <a:ln/>
        </p:spPr>
      </p:sp>
      <p:sp>
        <p:nvSpPr>
          <p:cNvPr id="7" name="Shape 4"/>
          <p:cNvSpPr/>
          <p:nvPr/>
        </p:nvSpPr>
        <p:spPr>
          <a:xfrm>
            <a:off x="5074027" y="2354401"/>
            <a:ext cx="777597" cy="44410"/>
          </a:xfrm>
          <a:prstGeom prst="roundRect">
            <a:avLst>
              <a:gd name="adj" fmla="val 225151"/>
            </a:avLst>
          </a:prstGeom>
          <a:solidFill>
            <a:srgbClr val="BFD9D3"/>
          </a:solidFill>
          <a:ln/>
        </p:spPr>
      </p:sp>
      <p:sp>
        <p:nvSpPr>
          <p:cNvPr id="8" name="Shape 5"/>
          <p:cNvSpPr/>
          <p:nvPr/>
        </p:nvSpPr>
        <p:spPr>
          <a:xfrm>
            <a:off x="4574084" y="2126694"/>
            <a:ext cx="499943" cy="499943"/>
          </a:xfrm>
          <a:prstGeom prst="roundRect">
            <a:avLst>
              <a:gd name="adj" fmla="val 20000"/>
            </a:avLst>
          </a:prstGeom>
          <a:solidFill>
            <a:srgbClr val="DFECE9"/>
          </a:solidFill>
          <a:ln w="13811">
            <a:solidFill>
              <a:srgbClr val="BFD9D3"/>
            </a:solidFill>
            <a:prstDash val="solid"/>
          </a:ln>
        </p:spPr>
      </p:sp>
      <p:sp>
        <p:nvSpPr>
          <p:cNvPr id="9" name="Text 6"/>
          <p:cNvSpPr/>
          <p:nvPr/>
        </p:nvSpPr>
        <p:spPr>
          <a:xfrm>
            <a:off x="4774466" y="2168366"/>
            <a:ext cx="99060" cy="416481"/>
          </a:xfrm>
          <a:prstGeom prst="rect">
            <a:avLst/>
          </a:prstGeom>
          <a:noFill/>
          <a:ln/>
        </p:spPr>
        <p:txBody>
          <a:bodyPr wrap="none" rtlCol="0" anchor="t"/>
          <a:lstStyle/>
          <a:p>
            <a:pPr marL="0" indent="0" algn="ctr">
              <a:lnSpc>
                <a:spcPts val="3281"/>
              </a:lnSpc>
              <a:buNone/>
            </a:pPr>
            <a:r>
              <a:rPr lang="en-US" sz="2624" dirty="0">
                <a:solidFill>
                  <a:srgbClr val="2C3249"/>
                </a:solidFill>
                <a:latin typeface="Kanit" pitchFamily="34" charset="0"/>
                <a:ea typeface="Kanit" pitchFamily="34" charset="-122"/>
                <a:cs typeface="Kanit" pitchFamily="34" charset="-120"/>
              </a:rPr>
              <a:t>1</a:t>
            </a:r>
            <a:endParaRPr lang="en-US" sz="2624" dirty="0"/>
          </a:p>
        </p:txBody>
      </p:sp>
      <p:sp>
        <p:nvSpPr>
          <p:cNvPr id="10" name="Text 7"/>
          <p:cNvSpPr/>
          <p:nvPr/>
        </p:nvSpPr>
        <p:spPr>
          <a:xfrm>
            <a:off x="6046113" y="2175272"/>
            <a:ext cx="2221944" cy="347186"/>
          </a:xfrm>
          <a:prstGeom prst="rect">
            <a:avLst/>
          </a:prstGeom>
          <a:noFill/>
          <a:ln/>
        </p:spPr>
        <p:txBody>
          <a:bodyPr wrap="none" rtlCol="0" anchor="t"/>
          <a:lstStyle/>
          <a:p>
            <a:pPr marL="0" indent="0" algn="l">
              <a:lnSpc>
                <a:spcPts val="2734"/>
              </a:lnSpc>
              <a:buNone/>
            </a:pPr>
            <a:r>
              <a:rPr lang="en-US" sz="2187" dirty="0">
                <a:solidFill>
                  <a:srgbClr val="2C3249"/>
                </a:solidFill>
                <a:latin typeface="Kanit" pitchFamily="34" charset="0"/>
                <a:ea typeface="Kanit" pitchFamily="34" charset="-122"/>
                <a:cs typeface="Kanit" pitchFamily="34" charset="-120"/>
              </a:rPr>
              <a:t>Volunteers' Profile</a:t>
            </a:r>
            <a:endParaRPr lang="en-US" sz="2187" dirty="0"/>
          </a:p>
        </p:txBody>
      </p:sp>
      <p:sp>
        <p:nvSpPr>
          <p:cNvPr id="11" name="Text 8"/>
          <p:cNvSpPr/>
          <p:nvPr/>
        </p:nvSpPr>
        <p:spPr>
          <a:xfrm>
            <a:off x="6046113" y="2655689"/>
            <a:ext cx="7751088" cy="710803"/>
          </a:xfrm>
          <a:prstGeom prst="rect">
            <a:avLst/>
          </a:prstGeom>
          <a:noFill/>
          <a:ln/>
        </p:spPr>
        <p:txBody>
          <a:bodyPr wrap="square" rtlCol="0" anchor="t"/>
          <a:lstStyle/>
          <a:p>
            <a:pPr marL="0" indent="0" algn="l">
              <a:lnSpc>
                <a:spcPts val="2799"/>
              </a:lnSpc>
              <a:buNone/>
            </a:pPr>
            <a:r>
              <a:rPr lang="en-US" sz="1750" dirty="0">
                <a:solidFill>
                  <a:srgbClr val="2C3249"/>
                </a:solidFill>
                <a:latin typeface="Martel Sans" pitchFamily="34" charset="0"/>
                <a:ea typeface="Martel Sans" pitchFamily="34" charset="-122"/>
                <a:cs typeface="Martel Sans" pitchFamily="34" charset="-120"/>
              </a:rPr>
              <a:t>Display profile images, names, and roles for quick volunteer identification and efficient team coordination.</a:t>
            </a:r>
            <a:endParaRPr lang="en-US" sz="1750" dirty="0"/>
          </a:p>
        </p:txBody>
      </p:sp>
      <p:sp>
        <p:nvSpPr>
          <p:cNvPr id="12" name="Shape 9"/>
          <p:cNvSpPr/>
          <p:nvPr/>
        </p:nvSpPr>
        <p:spPr>
          <a:xfrm>
            <a:off x="5074027" y="4212134"/>
            <a:ext cx="777597" cy="44410"/>
          </a:xfrm>
          <a:prstGeom prst="roundRect">
            <a:avLst>
              <a:gd name="adj" fmla="val 225151"/>
            </a:avLst>
          </a:prstGeom>
          <a:solidFill>
            <a:srgbClr val="BFD9D3"/>
          </a:solidFill>
          <a:ln/>
        </p:spPr>
      </p:sp>
      <p:sp>
        <p:nvSpPr>
          <p:cNvPr id="13" name="Shape 10"/>
          <p:cNvSpPr/>
          <p:nvPr/>
        </p:nvSpPr>
        <p:spPr>
          <a:xfrm>
            <a:off x="4574084" y="3984427"/>
            <a:ext cx="499943" cy="499943"/>
          </a:xfrm>
          <a:prstGeom prst="roundRect">
            <a:avLst>
              <a:gd name="adj" fmla="val 20000"/>
            </a:avLst>
          </a:prstGeom>
          <a:solidFill>
            <a:srgbClr val="DFECE9"/>
          </a:solidFill>
          <a:ln w="13811">
            <a:solidFill>
              <a:srgbClr val="BFD9D3"/>
            </a:solidFill>
            <a:prstDash val="solid"/>
          </a:ln>
        </p:spPr>
      </p:sp>
      <p:sp>
        <p:nvSpPr>
          <p:cNvPr id="14" name="Text 11"/>
          <p:cNvSpPr/>
          <p:nvPr/>
        </p:nvSpPr>
        <p:spPr>
          <a:xfrm>
            <a:off x="4740176" y="4026098"/>
            <a:ext cx="167640" cy="416481"/>
          </a:xfrm>
          <a:prstGeom prst="rect">
            <a:avLst/>
          </a:prstGeom>
          <a:noFill/>
          <a:ln/>
        </p:spPr>
        <p:txBody>
          <a:bodyPr wrap="none" rtlCol="0" anchor="t"/>
          <a:lstStyle/>
          <a:p>
            <a:pPr marL="0" indent="0" algn="ctr">
              <a:lnSpc>
                <a:spcPts val="3281"/>
              </a:lnSpc>
              <a:buNone/>
            </a:pPr>
            <a:r>
              <a:rPr lang="en-US" sz="2624" dirty="0">
                <a:solidFill>
                  <a:srgbClr val="2C3249"/>
                </a:solidFill>
                <a:latin typeface="Kanit" pitchFamily="34" charset="0"/>
                <a:ea typeface="Kanit" pitchFamily="34" charset="-122"/>
                <a:cs typeface="Kanit" pitchFamily="34" charset="-120"/>
              </a:rPr>
              <a:t>2</a:t>
            </a:r>
            <a:endParaRPr lang="en-US" sz="2624" dirty="0"/>
          </a:p>
        </p:txBody>
      </p:sp>
      <p:sp>
        <p:nvSpPr>
          <p:cNvPr id="15" name="Text 12"/>
          <p:cNvSpPr/>
          <p:nvPr/>
        </p:nvSpPr>
        <p:spPr>
          <a:xfrm>
            <a:off x="6046113" y="4033004"/>
            <a:ext cx="2221944" cy="347186"/>
          </a:xfrm>
          <a:prstGeom prst="rect">
            <a:avLst/>
          </a:prstGeom>
          <a:noFill/>
          <a:ln/>
        </p:spPr>
        <p:txBody>
          <a:bodyPr wrap="none" rtlCol="0" anchor="t"/>
          <a:lstStyle/>
          <a:p>
            <a:pPr marL="0" indent="0" algn="l">
              <a:lnSpc>
                <a:spcPts val="2734"/>
              </a:lnSpc>
              <a:buNone/>
            </a:pPr>
            <a:r>
              <a:rPr lang="en-US" sz="2187" dirty="0">
                <a:solidFill>
                  <a:srgbClr val="2C3249"/>
                </a:solidFill>
                <a:latin typeface="Kanit" pitchFamily="34" charset="0"/>
                <a:ea typeface="Kanit" pitchFamily="34" charset="-122"/>
                <a:cs typeface="Kanit" pitchFamily="34" charset="-120"/>
              </a:rPr>
              <a:t>Voter Registration</a:t>
            </a:r>
            <a:endParaRPr lang="en-US" sz="2187" dirty="0"/>
          </a:p>
        </p:txBody>
      </p:sp>
      <p:sp>
        <p:nvSpPr>
          <p:cNvPr id="16" name="Text 13"/>
          <p:cNvSpPr/>
          <p:nvPr/>
        </p:nvSpPr>
        <p:spPr>
          <a:xfrm>
            <a:off x="6046113" y="4513421"/>
            <a:ext cx="7751088" cy="710803"/>
          </a:xfrm>
          <a:prstGeom prst="rect">
            <a:avLst/>
          </a:prstGeom>
          <a:noFill/>
          <a:ln/>
        </p:spPr>
        <p:txBody>
          <a:bodyPr wrap="square" rtlCol="0" anchor="t"/>
          <a:lstStyle/>
          <a:p>
            <a:pPr marL="0" indent="0" algn="l">
              <a:lnSpc>
                <a:spcPts val="2799"/>
              </a:lnSpc>
              <a:buNone/>
            </a:pPr>
            <a:r>
              <a:rPr lang="en-US" sz="1750" dirty="0">
                <a:solidFill>
                  <a:srgbClr val="2C3249"/>
                </a:solidFill>
                <a:latin typeface="Martel Sans" pitchFamily="34" charset="0"/>
                <a:ea typeface="Martel Sans" pitchFamily="34" charset="-122"/>
                <a:cs typeface="Martel Sans" pitchFamily="34" charset="-120"/>
              </a:rPr>
              <a:t>Streamline the process of adding new voters to the system, offering a seamless form for inputting voter details.</a:t>
            </a:r>
            <a:endParaRPr lang="en-US" sz="1750" dirty="0"/>
          </a:p>
        </p:txBody>
      </p:sp>
      <p:sp>
        <p:nvSpPr>
          <p:cNvPr id="17" name="Shape 14"/>
          <p:cNvSpPr/>
          <p:nvPr/>
        </p:nvSpPr>
        <p:spPr>
          <a:xfrm>
            <a:off x="5074027" y="6069866"/>
            <a:ext cx="777597" cy="44410"/>
          </a:xfrm>
          <a:prstGeom prst="roundRect">
            <a:avLst>
              <a:gd name="adj" fmla="val 225151"/>
            </a:avLst>
          </a:prstGeom>
          <a:solidFill>
            <a:srgbClr val="BFD9D3"/>
          </a:solidFill>
          <a:ln/>
        </p:spPr>
      </p:sp>
      <p:sp>
        <p:nvSpPr>
          <p:cNvPr id="18" name="Shape 15"/>
          <p:cNvSpPr/>
          <p:nvPr/>
        </p:nvSpPr>
        <p:spPr>
          <a:xfrm>
            <a:off x="4574084" y="5842159"/>
            <a:ext cx="499943" cy="499943"/>
          </a:xfrm>
          <a:prstGeom prst="roundRect">
            <a:avLst>
              <a:gd name="adj" fmla="val 20000"/>
            </a:avLst>
          </a:prstGeom>
          <a:solidFill>
            <a:srgbClr val="DFECE9"/>
          </a:solidFill>
          <a:ln w="13811">
            <a:solidFill>
              <a:srgbClr val="BFD9D3"/>
            </a:solidFill>
            <a:prstDash val="solid"/>
          </a:ln>
        </p:spPr>
      </p:sp>
      <p:sp>
        <p:nvSpPr>
          <p:cNvPr id="19" name="Text 16"/>
          <p:cNvSpPr/>
          <p:nvPr/>
        </p:nvSpPr>
        <p:spPr>
          <a:xfrm>
            <a:off x="4736366" y="5883831"/>
            <a:ext cx="175260" cy="416481"/>
          </a:xfrm>
          <a:prstGeom prst="rect">
            <a:avLst/>
          </a:prstGeom>
          <a:noFill/>
          <a:ln/>
        </p:spPr>
        <p:txBody>
          <a:bodyPr wrap="none" rtlCol="0" anchor="t"/>
          <a:lstStyle/>
          <a:p>
            <a:pPr marL="0" indent="0" algn="ctr">
              <a:lnSpc>
                <a:spcPts val="3281"/>
              </a:lnSpc>
              <a:buNone/>
            </a:pPr>
            <a:r>
              <a:rPr lang="en-US" sz="2624" dirty="0">
                <a:solidFill>
                  <a:srgbClr val="2C3249"/>
                </a:solidFill>
                <a:latin typeface="Kanit" pitchFamily="34" charset="0"/>
                <a:ea typeface="Kanit" pitchFamily="34" charset="-122"/>
                <a:cs typeface="Kanit" pitchFamily="34" charset="-120"/>
              </a:rPr>
              <a:t>3</a:t>
            </a:r>
            <a:endParaRPr lang="en-US" sz="2624" dirty="0"/>
          </a:p>
        </p:txBody>
      </p:sp>
      <p:sp>
        <p:nvSpPr>
          <p:cNvPr id="20" name="Text 17"/>
          <p:cNvSpPr/>
          <p:nvPr/>
        </p:nvSpPr>
        <p:spPr>
          <a:xfrm>
            <a:off x="6046113" y="5890736"/>
            <a:ext cx="3154680" cy="347186"/>
          </a:xfrm>
          <a:prstGeom prst="rect">
            <a:avLst/>
          </a:prstGeom>
          <a:noFill/>
          <a:ln/>
        </p:spPr>
        <p:txBody>
          <a:bodyPr wrap="none" rtlCol="0" anchor="t"/>
          <a:lstStyle/>
          <a:p>
            <a:pPr marL="0" indent="0" algn="l">
              <a:lnSpc>
                <a:spcPts val="2734"/>
              </a:lnSpc>
              <a:buNone/>
            </a:pPr>
            <a:r>
              <a:rPr lang="en-US" sz="2187" dirty="0">
                <a:solidFill>
                  <a:srgbClr val="2C3249"/>
                </a:solidFill>
                <a:latin typeface="Kanit" pitchFamily="34" charset="0"/>
                <a:ea typeface="Kanit" pitchFamily="34" charset="-122"/>
                <a:cs typeface="Kanit" pitchFamily="34" charset="-120"/>
              </a:rPr>
              <a:t>Voters List for Current Day</a:t>
            </a:r>
            <a:endParaRPr lang="en-US" sz="2187" dirty="0"/>
          </a:p>
        </p:txBody>
      </p:sp>
      <p:sp>
        <p:nvSpPr>
          <p:cNvPr id="21" name="Text 18"/>
          <p:cNvSpPr/>
          <p:nvPr/>
        </p:nvSpPr>
        <p:spPr>
          <a:xfrm>
            <a:off x="6046113" y="6371153"/>
            <a:ext cx="7751088" cy="710803"/>
          </a:xfrm>
          <a:prstGeom prst="rect">
            <a:avLst/>
          </a:prstGeom>
          <a:noFill/>
          <a:ln/>
        </p:spPr>
        <p:txBody>
          <a:bodyPr wrap="square" rtlCol="0" anchor="t"/>
          <a:lstStyle/>
          <a:p>
            <a:pPr marL="0" indent="0" algn="l">
              <a:lnSpc>
                <a:spcPts val="2799"/>
              </a:lnSpc>
              <a:buNone/>
            </a:pPr>
            <a:r>
              <a:rPr lang="en-US" sz="1750" dirty="0">
                <a:solidFill>
                  <a:srgbClr val="2C3249"/>
                </a:solidFill>
                <a:latin typeface="Martel Sans" pitchFamily="34" charset="0"/>
                <a:ea typeface="Martel Sans" pitchFamily="34" charset="-122"/>
                <a:cs typeface="Martel Sans" pitchFamily="34" charset="-120"/>
              </a:rPr>
              <a:t>Track recent activities by displaying a list of voters added on the current day, including their details and map locations.</a:t>
            </a:r>
            <a:endParaRPr lang="en-US" sz="1750" dirty="0"/>
          </a:p>
        </p:txBody>
      </p:sp>
      <p:pic>
        <p:nvPicPr>
          <p:cNvPr id="22" name="Image 1" descr="preencoded.png">
            <a:hlinkClick r:id="rId4"/>
          </p:cNvPr>
          <p:cNvPicPr>
            <a:picLocks noChangeAspect="1"/>
          </p:cNvPicPr>
          <p:nvPr/>
        </p:nvPicPr>
        <p:blipFill>
          <a:blip r:embed="rId5"/>
          <a:stretch>
            <a:fillRect/>
          </a:stretch>
        </p:blipFill>
        <p:spPr>
          <a:xfrm>
            <a:off x="12242153" y="7589520"/>
            <a:ext cx="2296807" cy="54864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EBF4F3"/>
          </a:solidFill>
          <a:ln/>
        </p:spPr>
      </p:sp>
      <p:sp>
        <p:nvSpPr>
          <p:cNvPr id="3" name="Shape 1"/>
          <p:cNvSpPr/>
          <p:nvPr/>
        </p:nvSpPr>
        <p:spPr>
          <a:xfrm>
            <a:off x="0" y="0"/>
            <a:ext cx="14630400" cy="8229600"/>
          </a:xfrm>
          <a:prstGeom prst="rect">
            <a:avLst/>
          </a:prstGeom>
          <a:solidFill>
            <a:srgbClr val="FFFFFF"/>
          </a:solidFill>
          <a:ln/>
        </p:spPr>
      </p:sp>
      <p:pic>
        <p:nvPicPr>
          <p:cNvPr id="4" name="Image 0"/>
          <p:cNvPicPr>
            <a:picLocks noChangeAspect="1"/>
          </p:cNvPicPr>
          <p:nvPr/>
        </p:nvPicPr>
        <p:blipFill rotWithShape="1">
          <a:blip r:embed="rId3"/>
          <a:srcRect l="-1" r="693" b="28467"/>
          <a:stretch/>
        </p:blipFill>
        <p:spPr>
          <a:xfrm>
            <a:off x="5866209" y="300539"/>
            <a:ext cx="3134083" cy="3013565"/>
          </a:xfrm>
          <a:prstGeom prst="rect">
            <a:avLst/>
          </a:prstGeom>
          <a:ln w="88900" cap="sq" cmpd="thickThin">
            <a:solidFill>
              <a:srgbClr val="000000"/>
            </a:solidFill>
            <a:prstDash val="solid"/>
            <a:miter lim="800000"/>
          </a:ln>
          <a:effectLst>
            <a:innerShdw blurRad="76200">
              <a:srgbClr val="000000"/>
            </a:innerShdw>
          </a:effectLst>
        </p:spPr>
      </p:pic>
      <p:sp>
        <p:nvSpPr>
          <p:cNvPr id="5" name="Text 2"/>
          <p:cNvSpPr/>
          <p:nvPr/>
        </p:nvSpPr>
        <p:spPr>
          <a:xfrm>
            <a:off x="2037993" y="3447336"/>
            <a:ext cx="4443889" cy="694373"/>
          </a:xfrm>
          <a:prstGeom prst="rect">
            <a:avLst/>
          </a:prstGeom>
          <a:noFill/>
          <a:ln/>
        </p:spPr>
        <p:txBody>
          <a:bodyPr wrap="none" rtlCol="0" anchor="t"/>
          <a:lstStyle/>
          <a:p>
            <a:pPr marL="0" indent="0">
              <a:lnSpc>
                <a:spcPts val="5468"/>
              </a:lnSpc>
              <a:buNone/>
            </a:pPr>
            <a:r>
              <a:rPr lang="en-US" sz="4374" dirty="0">
                <a:solidFill>
                  <a:srgbClr val="272D45"/>
                </a:solidFill>
                <a:latin typeface="Kanit" pitchFamily="34" charset="0"/>
                <a:ea typeface="Kanit" pitchFamily="34" charset="-122"/>
                <a:cs typeface="Kanit" pitchFamily="34" charset="-120"/>
              </a:rPr>
              <a:t>Data Screen</a:t>
            </a:r>
            <a:endParaRPr lang="en-US" sz="4374" dirty="0"/>
          </a:p>
        </p:txBody>
      </p:sp>
      <p:sp>
        <p:nvSpPr>
          <p:cNvPr id="6" name="Shape 3"/>
          <p:cNvSpPr/>
          <p:nvPr/>
        </p:nvSpPr>
        <p:spPr>
          <a:xfrm>
            <a:off x="2037993" y="4474964"/>
            <a:ext cx="3370064" cy="3084790"/>
          </a:xfrm>
          <a:prstGeom prst="roundRect">
            <a:avLst>
              <a:gd name="adj" fmla="val 3241"/>
            </a:avLst>
          </a:prstGeom>
          <a:solidFill>
            <a:srgbClr val="DFECE9"/>
          </a:solidFill>
          <a:ln w="13811">
            <a:solidFill>
              <a:srgbClr val="BFD9D3"/>
            </a:solidFill>
            <a:prstDash val="solid"/>
          </a:ln>
        </p:spPr>
      </p:sp>
      <p:sp>
        <p:nvSpPr>
          <p:cNvPr id="7" name="Text 4"/>
          <p:cNvSpPr/>
          <p:nvPr/>
        </p:nvSpPr>
        <p:spPr>
          <a:xfrm>
            <a:off x="2273975" y="4710946"/>
            <a:ext cx="2278380" cy="347186"/>
          </a:xfrm>
          <a:prstGeom prst="rect">
            <a:avLst/>
          </a:prstGeom>
          <a:noFill/>
          <a:ln/>
        </p:spPr>
        <p:txBody>
          <a:bodyPr wrap="none" rtlCol="0" anchor="t"/>
          <a:lstStyle/>
          <a:p>
            <a:pPr marL="0" indent="0">
              <a:lnSpc>
                <a:spcPts val="2734"/>
              </a:lnSpc>
              <a:buNone/>
            </a:pPr>
            <a:r>
              <a:rPr lang="en-US" sz="2187" dirty="0">
                <a:solidFill>
                  <a:srgbClr val="2C3249"/>
                </a:solidFill>
                <a:latin typeface="Kanit" pitchFamily="34" charset="0"/>
                <a:ea typeface="Kanit" pitchFamily="34" charset="-122"/>
                <a:cs typeface="Kanit" pitchFamily="34" charset="-120"/>
              </a:rPr>
              <a:t>Overview of Voters</a:t>
            </a:r>
            <a:endParaRPr lang="en-US" sz="2187" dirty="0"/>
          </a:p>
        </p:txBody>
      </p:sp>
      <p:sp>
        <p:nvSpPr>
          <p:cNvPr id="8" name="Text 5"/>
          <p:cNvSpPr/>
          <p:nvPr/>
        </p:nvSpPr>
        <p:spPr>
          <a:xfrm>
            <a:off x="2273975" y="5191363"/>
            <a:ext cx="2898100" cy="2132409"/>
          </a:xfrm>
          <a:prstGeom prst="rect">
            <a:avLst/>
          </a:prstGeom>
          <a:noFill/>
          <a:ln/>
        </p:spPr>
        <p:txBody>
          <a:bodyPr wrap="square" rtlCol="0" anchor="t"/>
          <a:lstStyle/>
          <a:p>
            <a:pPr marL="0" indent="0">
              <a:lnSpc>
                <a:spcPts val="2799"/>
              </a:lnSpc>
              <a:buNone/>
            </a:pPr>
            <a:r>
              <a:rPr lang="en-US" sz="1750" dirty="0">
                <a:solidFill>
                  <a:srgbClr val="2C3249"/>
                </a:solidFill>
                <a:latin typeface="Martel Sans" pitchFamily="34" charset="0"/>
                <a:ea typeface="Martel Sans" pitchFamily="34" charset="-122"/>
                <a:cs typeface="Martel Sans" pitchFamily="34" charset="-120"/>
              </a:rPr>
              <a:t>Display the complete list of voters added by volunteers, providing a comprehensive view for efficient data management.</a:t>
            </a:r>
            <a:endParaRPr lang="en-US" sz="1750" dirty="0"/>
          </a:p>
        </p:txBody>
      </p:sp>
      <p:sp>
        <p:nvSpPr>
          <p:cNvPr id="9" name="Shape 6"/>
          <p:cNvSpPr/>
          <p:nvPr/>
        </p:nvSpPr>
        <p:spPr>
          <a:xfrm>
            <a:off x="5630228" y="4474964"/>
            <a:ext cx="3370064" cy="3084790"/>
          </a:xfrm>
          <a:prstGeom prst="roundRect">
            <a:avLst>
              <a:gd name="adj" fmla="val 3241"/>
            </a:avLst>
          </a:prstGeom>
          <a:solidFill>
            <a:srgbClr val="DFECE9"/>
          </a:solidFill>
          <a:ln w="13811">
            <a:solidFill>
              <a:srgbClr val="BFD9D3"/>
            </a:solidFill>
            <a:prstDash val="solid"/>
          </a:ln>
        </p:spPr>
      </p:sp>
      <p:sp>
        <p:nvSpPr>
          <p:cNvPr id="10" name="Text 7"/>
          <p:cNvSpPr/>
          <p:nvPr/>
        </p:nvSpPr>
        <p:spPr>
          <a:xfrm>
            <a:off x="5866209" y="4710946"/>
            <a:ext cx="2221944" cy="347186"/>
          </a:xfrm>
          <a:prstGeom prst="rect">
            <a:avLst/>
          </a:prstGeom>
          <a:noFill/>
          <a:ln/>
        </p:spPr>
        <p:txBody>
          <a:bodyPr wrap="none" rtlCol="0" anchor="t"/>
          <a:lstStyle/>
          <a:p>
            <a:pPr marL="0" indent="0">
              <a:lnSpc>
                <a:spcPts val="2734"/>
              </a:lnSpc>
              <a:buNone/>
            </a:pPr>
            <a:r>
              <a:rPr lang="en-US" sz="2187" dirty="0">
                <a:solidFill>
                  <a:srgbClr val="2C3249"/>
                </a:solidFill>
                <a:latin typeface="Kanit" pitchFamily="34" charset="0"/>
                <a:ea typeface="Kanit" pitchFamily="34" charset="-122"/>
                <a:cs typeface="Kanit" pitchFamily="34" charset="-120"/>
              </a:rPr>
              <a:t>Voter Locations</a:t>
            </a:r>
            <a:endParaRPr lang="en-US" sz="2187" dirty="0"/>
          </a:p>
        </p:txBody>
      </p:sp>
      <p:sp>
        <p:nvSpPr>
          <p:cNvPr id="11" name="Text 8"/>
          <p:cNvSpPr/>
          <p:nvPr/>
        </p:nvSpPr>
        <p:spPr>
          <a:xfrm>
            <a:off x="5866209" y="5191363"/>
            <a:ext cx="2898100" cy="1777008"/>
          </a:xfrm>
          <a:prstGeom prst="rect">
            <a:avLst/>
          </a:prstGeom>
          <a:noFill/>
          <a:ln/>
        </p:spPr>
        <p:txBody>
          <a:bodyPr wrap="square" rtlCol="0" anchor="t"/>
          <a:lstStyle/>
          <a:p>
            <a:pPr marL="0" indent="0">
              <a:lnSpc>
                <a:spcPts val="2799"/>
              </a:lnSpc>
              <a:buNone/>
            </a:pPr>
            <a:r>
              <a:rPr lang="en-US" sz="1750" dirty="0">
                <a:solidFill>
                  <a:srgbClr val="2C3249"/>
                </a:solidFill>
                <a:latin typeface="Martel Sans" pitchFamily="34" charset="0"/>
                <a:ea typeface="Martel Sans" pitchFamily="34" charset="-122"/>
                <a:cs typeface="Martel Sans" pitchFamily="34" charset="-120"/>
              </a:rPr>
              <a:t>Access the map feature to visualize the geographical distribution of voters and plan effective engagement strategies.</a:t>
            </a:r>
            <a:endParaRPr lang="en-US" sz="1750" dirty="0"/>
          </a:p>
        </p:txBody>
      </p:sp>
      <p:sp>
        <p:nvSpPr>
          <p:cNvPr id="12" name="Shape 9"/>
          <p:cNvSpPr/>
          <p:nvPr/>
        </p:nvSpPr>
        <p:spPr>
          <a:xfrm>
            <a:off x="9222462" y="4474964"/>
            <a:ext cx="3370064" cy="3084790"/>
          </a:xfrm>
          <a:prstGeom prst="roundRect">
            <a:avLst>
              <a:gd name="adj" fmla="val 3241"/>
            </a:avLst>
          </a:prstGeom>
          <a:solidFill>
            <a:srgbClr val="DFECE9"/>
          </a:solidFill>
          <a:ln w="13811">
            <a:solidFill>
              <a:srgbClr val="BFD9D3"/>
            </a:solidFill>
            <a:prstDash val="solid"/>
          </a:ln>
        </p:spPr>
      </p:sp>
      <p:sp>
        <p:nvSpPr>
          <p:cNvPr id="13" name="Text 10"/>
          <p:cNvSpPr/>
          <p:nvPr/>
        </p:nvSpPr>
        <p:spPr>
          <a:xfrm>
            <a:off x="9458444" y="4710946"/>
            <a:ext cx="2898100" cy="694373"/>
          </a:xfrm>
          <a:prstGeom prst="rect">
            <a:avLst/>
          </a:prstGeom>
          <a:noFill/>
          <a:ln/>
        </p:spPr>
        <p:txBody>
          <a:bodyPr wrap="square" rtlCol="0" anchor="t"/>
          <a:lstStyle/>
          <a:p>
            <a:pPr marL="0" indent="0">
              <a:lnSpc>
                <a:spcPts val="2734"/>
              </a:lnSpc>
              <a:buNone/>
            </a:pPr>
            <a:r>
              <a:rPr lang="en-US" sz="2187" dirty="0">
                <a:solidFill>
                  <a:srgbClr val="2C3249"/>
                </a:solidFill>
                <a:latin typeface="Kanit" pitchFamily="34" charset="0"/>
                <a:ea typeface="Kanit" pitchFamily="34" charset="-122"/>
                <a:cs typeface="Kanit" pitchFamily="34" charset="-120"/>
              </a:rPr>
              <a:t>Edit/Update Functionality</a:t>
            </a:r>
            <a:endParaRPr lang="en-US" sz="2187" dirty="0"/>
          </a:p>
        </p:txBody>
      </p:sp>
      <p:sp>
        <p:nvSpPr>
          <p:cNvPr id="14" name="Text 11"/>
          <p:cNvSpPr/>
          <p:nvPr/>
        </p:nvSpPr>
        <p:spPr>
          <a:xfrm>
            <a:off x="9458444" y="5538549"/>
            <a:ext cx="2898100" cy="1777008"/>
          </a:xfrm>
          <a:prstGeom prst="rect">
            <a:avLst/>
          </a:prstGeom>
          <a:noFill/>
          <a:ln/>
        </p:spPr>
        <p:txBody>
          <a:bodyPr wrap="square" rtlCol="0" anchor="t"/>
          <a:lstStyle/>
          <a:p>
            <a:pPr marL="0" indent="0">
              <a:lnSpc>
                <a:spcPts val="2799"/>
              </a:lnSpc>
              <a:buNone/>
            </a:pPr>
            <a:r>
              <a:rPr lang="en-US" sz="1750" dirty="0">
                <a:solidFill>
                  <a:srgbClr val="2C3249"/>
                </a:solidFill>
                <a:latin typeface="Martel Sans" pitchFamily="34" charset="0"/>
                <a:ea typeface="Martel Sans" pitchFamily="34" charset="-122"/>
                <a:cs typeface="Martel Sans" pitchFamily="34" charset="-120"/>
              </a:rPr>
              <a:t>Easily edit and update voter information directly within the app's interface, ensuring accurate data records.</a:t>
            </a:r>
            <a:endParaRPr lang="en-US" sz="175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EBF4F3"/>
          </a:solidFill>
          <a:ln/>
        </p:spPr>
      </p:sp>
      <p:sp>
        <p:nvSpPr>
          <p:cNvPr id="3" name="Shape 1"/>
          <p:cNvSpPr/>
          <p:nvPr/>
        </p:nvSpPr>
        <p:spPr>
          <a:xfrm>
            <a:off x="0" y="0"/>
            <a:ext cx="14630400" cy="8229600"/>
          </a:xfrm>
          <a:prstGeom prst="rect">
            <a:avLst/>
          </a:prstGeom>
          <a:solidFill>
            <a:srgbClr val="FFFFFF"/>
          </a:solidFill>
          <a:ln/>
        </p:spPr>
      </p:sp>
      <p:pic>
        <p:nvPicPr>
          <p:cNvPr id="4" name="Image 0"/>
          <p:cNvPicPr>
            <a:picLocks noChangeAspect="1"/>
          </p:cNvPicPr>
          <p:nvPr/>
        </p:nvPicPr>
        <p:blipFill>
          <a:blip r:embed="rId3"/>
          <a:srcRect/>
          <a:stretch/>
        </p:blipFill>
        <p:spPr>
          <a:xfrm>
            <a:off x="0" y="149922"/>
            <a:ext cx="3657600" cy="7929756"/>
          </a:xfrm>
          <a:prstGeom prst="rect">
            <a:avLst/>
          </a:prstGeom>
          <a:ln w="88900" cap="sq" cmpd="thickThin">
            <a:solidFill>
              <a:srgbClr val="000000"/>
            </a:solidFill>
            <a:prstDash val="solid"/>
            <a:miter lim="800000"/>
          </a:ln>
          <a:effectLst>
            <a:innerShdw blurRad="76200">
              <a:srgbClr val="000000"/>
            </a:innerShdw>
          </a:effectLst>
        </p:spPr>
      </p:pic>
      <p:sp>
        <p:nvSpPr>
          <p:cNvPr id="5" name="Text 2"/>
          <p:cNvSpPr/>
          <p:nvPr/>
        </p:nvSpPr>
        <p:spPr>
          <a:xfrm>
            <a:off x="4490799" y="2524958"/>
            <a:ext cx="4443889" cy="694373"/>
          </a:xfrm>
          <a:prstGeom prst="rect">
            <a:avLst/>
          </a:prstGeom>
          <a:noFill/>
          <a:ln/>
        </p:spPr>
        <p:txBody>
          <a:bodyPr wrap="none" rtlCol="0" anchor="t"/>
          <a:lstStyle/>
          <a:p>
            <a:pPr marL="0" indent="0">
              <a:lnSpc>
                <a:spcPts val="5468"/>
              </a:lnSpc>
              <a:buNone/>
            </a:pPr>
            <a:r>
              <a:rPr lang="en-US" sz="4374" dirty="0">
                <a:solidFill>
                  <a:srgbClr val="272D45"/>
                </a:solidFill>
                <a:latin typeface="Kanit" pitchFamily="34" charset="0"/>
                <a:ea typeface="Kanit" pitchFamily="34" charset="-122"/>
                <a:cs typeface="Kanit" pitchFamily="34" charset="-120"/>
              </a:rPr>
              <a:t>Voter Registration</a:t>
            </a:r>
            <a:endParaRPr lang="en-US" sz="4374" dirty="0"/>
          </a:p>
        </p:txBody>
      </p:sp>
      <p:sp>
        <p:nvSpPr>
          <p:cNvPr id="6" name="Shape 3"/>
          <p:cNvSpPr/>
          <p:nvPr/>
        </p:nvSpPr>
        <p:spPr>
          <a:xfrm>
            <a:off x="4490799" y="3726180"/>
            <a:ext cx="499943" cy="499943"/>
          </a:xfrm>
          <a:prstGeom prst="roundRect">
            <a:avLst>
              <a:gd name="adj" fmla="val 20000"/>
            </a:avLst>
          </a:prstGeom>
          <a:solidFill>
            <a:srgbClr val="DFECE9"/>
          </a:solidFill>
          <a:ln w="13811">
            <a:solidFill>
              <a:srgbClr val="BFD9D3"/>
            </a:solidFill>
            <a:prstDash val="solid"/>
          </a:ln>
        </p:spPr>
      </p:sp>
      <p:sp>
        <p:nvSpPr>
          <p:cNvPr id="7" name="Text 4"/>
          <p:cNvSpPr/>
          <p:nvPr/>
        </p:nvSpPr>
        <p:spPr>
          <a:xfrm>
            <a:off x="4691182" y="3767852"/>
            <a:ext cx="99060" cy="416481"/>
          </a:xfrm>
          <a:prstGeom prst="rect">
            <a:avLst/>
          </a:prstGeom>
          <a:noFill/>
          <a:ln/>
        </p:spPr>
        <p:txBody>
          <a:bodyPr wrap="none" rtlCol="0" anchor="t"/>
          <a:lstStyle/>
          <a:p>
            <a:pPr marL="0" indent="0" algn="ctr">
              <a:lnSpc>
                <a:spcPts val="3281"/>
              </a:lnSpc>
              <a:buNone/>
            </a:pPr>
            <a:r>
              <a:rPr lang="en-US" sz="2624" dirty="0">
                <a:solidFill>
                  <a:srgbClr val="2C3249"/>
                </a:solidFill>
                <a:latin typeface="Kanit" pitchFamily="34" charset="0"/>
                <a:ea typeface="Kanit" pitchFamily="34" charset="-122"/>
                <a:cs typeface="Kanit" pitchFamily="34" charset="-120"/>
              </a:rPr>
              <a:t>1</a:t>
            </a:r>
            <a:endParaRPr lang="en-US" sz="2624" dirty="0"/>
          </a:p>
        </p:txBody>
      </p:sp>
      <p:sp>
        <p:nvSpPr>
          <p:cNvPr id="8" name="Text 5"/>
          <p:cNvSpPr/>
          <p:nvPr/>
        </p:nvSpPr>
        <p:spPr>
          <a:xfrm>
            <a:off x="5212913" y="3802499"/>
            <a:ext cx="2438400" cy="347186"/>
          </a:xfrm>
          <a:prstGeom prst="rect">
            <a:avLst/>
          </a:prstGeom>
          <a:noFill/>
          <a:ln/>
        </p:spPr>
        <p:txBody>
          <a:bodyPr wrap="none" rtlCol="0" anchor="t"/>
          <a:lstStyle/>
          <a:p>
            <a:pPr marL="0" indent="0">
              <a:lnSpc>
                <a:spcPts val="2734"/>
              </a:lnSpc>
              <a:buNone/>
            </a:pPr>
            <a:r>
              <a:rPr lang="en-US" sz="2187" dirty="0">
                <a:solidFill>
                  <a:srgbClr val="2C3249"/>
                </a:solidFill>
                <a:latin typeface="Kanit" pitchFamily="34" charset="0"/>
                <a:ea typeface="Kanit" pitchFamily="34" charset="-122"/>
                <a:cs typeface="Kanit" pitchFamily="34" charset="-120"/>
              </a:rPr>
              <a:t>User-Friendly Forms</a:t>
            </a:r>
            <a:endParaRPr lang="en-US" sz="2187" dirty="0"/>
          </a:p>
        </p:txBody>
      </p:sp>
      <p:sp>
        <p:nvSpPr>
          <p:cNvPr id="9" name="Text 6"/>
          <p:cNvSpPr/>
          <p:nvPr/>
        </p:nvSpPr>
        <p:spPr>
          <a:xfrm>
            <a:off x="5212913" y="4282916"/>
            <a:ext cx="3820001" cy="1066205"/>
          </a:xfrm>
          <a:prstGeom prst="rect">
            <a:avLst/>
          </a:prstGeom>
          <a:noFill/>
          <a:ln/>
        </p:spPr>
        <p:txBody>
          <a:bodyPr wrap="square" rtlCol="0" anchor="t"/>
          <a:lstStyle/>
          <a:p>
            <a:pPr marL="0" indent="0">
              <a:lnSpc>
                <a:spcPts val="2799"/>
              </a:lnSpc>
              <a:buNone/>
            </a:pPr>
            <a:r>
              <a:rPr lang="en-US" sz="1750" dirty="0">
                <a:solidFill>
                  <a:srgbClr val="2C3249"/>
                </a:solidFill>
                <a:latin typeface="Martel Sans" pitchFamily="34" charset="0"/>
                <a:ea typeface="Martel Sans" pitchFamily="34" charset="-122"/>
                <a:cs typeface="Martel Sans" pitchFamily="34" charset="-120"/>
              </a:rPr>
              <a:t>Effortlessly capture essential voter information through well-designed form fields.</a:t>
            </a:r>
            <a:endParaRPr lang="en-US" sz="1750" dirty="0"/>
          </a:p>
        </p:txBody>
      </p:sp>
      <p:sp>
        <p:nvSpPr>
          <p:cNvPr id="10" name="Shape 7"/>
          <p:cNvSpPr/>
          <p:nvPr/>
        </p:nvSpPr>
        <p:spPr>
          <a:xfrm>
            <a:off x="9255085" y="3726180"/>
            <a:ext cx="499943" cy="499943"/>
          </a:xfrm>
          <a:prstGeom prst="roundRect">
            <a:avLst>
              <a:gd name="adj" fmla="val 20000"/>
            </a:avLst>
          </a:prstGeom>
          <a:solidFill>
            <a:srgbClr val="DFECE9"/>
          </a:solidFill>
          <a:ln w="13811">
            <a:solidFill>
              <a:srgbClr val="BFD9D3"/>
            </a:solidFill>
            <a:prstDash val="solid"/>
          </a:ln>
        </p:spPr>
      </p:sp>
      <p:sp>
        <p:nvSpPr>
          <p:cNvPr id="11" name="Text 8"/>
          <p:cNvSpPr/>
          <p:nvPr/>
        </p:nvSpPr>
        <p:spPr>
          <a:xfrm>
            <a:off x="9421178" y="3767852"/>
            <a:ext cx="167640" cy="416481"/>
          </a:xfrm>
          <a:prstGeom prst="rect">
            <a:avLst/>
          </a:prstGeom>
          <a:noFill/>
          <a:ln/>
        </p:spPr>
        <p:txBody>
          <a:bodyPr wrap="none" rtlCol="0" anchor="t"/>
          <a:lstStyle/>
          <a:p>
            <a:pPr marL="0" indent="0" algn="ctr">
              <a:lnSpc>
                <a:spcPts val="3281"/>
              </a:lnSpc>
              <a:buNone/>
            </a:pPr>
            <a:r>
              <a:rPr lang="en-US" sz="2624" dirty="0">
                <a:solidFill>
                  <a:srgbClr val="2C3249"/>
                </a:solidFill>
                <a:latin typeface="Kanit" pitchFamily="34" charset="0"/>
                <a:ea typeface="Kanit" pitchFamily="34" charset="-122"/>
                <a:cs typeface="Kanit" pitchFamily="34" charset="-120"/>
              </a:rPr>
              <a:t>2</a:t>
            </a:r>
            <a:endParaRPr lang="en-US" sz="2624" dirty="0"/>
          </a:p>
        </p:txBody>
      </p:sp>
      <p:sp>
        <p:nvSpPr>
          <p:cNvPr id="12" name="Text 9"/>
          <p:cNvSpPr/>
          <p:nvPr/>
        </p:nvSpPr>
        <p:spPr>
          <a:xfrm>
            <a:off x="9977199" y="3802499"/>
            <a:ext cx="2644140" cy="347186"/>
          </a:xfrm>
          <a:prstGeom prst="rect">
            <a:avLst/>
          </a:prstGeom>
          <a:noFill/>
          <a:ln/>
        </p:spPr>
        <p:txBody>
          <a:bodyPr wrap="none" rtlCol="0" anchor="t"/>
          <a:lstStyle/>
          <a:p>
            <a:pPr marL="0" indent="0">
              <a:lnSpc>
                <a:spcPts val="2734"/>
              </a:lnSpc>
              <a:buNone/>
            </a:pPr>
            <a:r>
              <a:rPr lang="en-US" sz="2187" dirty="0">
                <a:solidFill>
                  <a:srgbClr val="2C3249"/>
                </a:solidFill>
                <a:latin typeface="Kanit" pitchFamily="34" charset="0"/>
                <a:ea typeface="Kanit" pitchFamily="34" charset="-122"/>
                <a:cs typeface="Kanit" pitchFamily="34" charset="-120"/>
              </a:rPr>
              <a:t>Seamless Save Option</a:t>
            </a:r>
            <a:endParaRPr lang="en-US" sz="2187" dirty="0"/>
          </a:p>
        </p:txBody>
      </p:sp>
      <p:sp>
        <p:nvSpPr>
          <p:cNvPr id="13" name="Text 10"/>
          <p:cNvSpPr/>
          <p:nvPr/>
        </p:nvSpPr>
        <p:spPr>
          <a:xfrm>
            <a:off x="9977199" y="4282916"/>
            <a:ext cx="3820001" cy="1421606"/>
          </a:xfrm>
          <a:prstGeom prst="rect">
            <a:avLst/>
          </a:prstGeom>
          <a:noFill/>
          <a:ln/>
        </p:spPr>
        <p:txBody>
          <a:bodyPr wrap="square" rtlCol="0" anchor="t"/>
          <a:lstStyle/>
          <a:p>
            <a:pPr marL="0" indent="0">
              <a:lnSpc>
                <a:spcPts val="2799"/>
              </a:lnSpc>
              <a:buNone/>
            </a:pPr>
            <a:r>
              <a:rPr lang="en-US" sz="1750" dirty="0">
                <a:solidFill>
                  <a:srgbClr val="2C3249"/>
                </a:solidFill>
                <a:latin typeface="Martel Sans" pitchFamily="34" charset="0"/>
                <a:ea typeface="Martel Sans" pitchFamily="34" charset="-122"/>
                <a:cs typeface="Martel Sans" pitchFamily="34" charset="-120"/>
              </a:rPr>
              <a:t>Ensure a smooth process with the "Save and Continue" button, allowing volunteers to securely store entered voter details.</a:t>
            </a:r>
            <a:endParaRPr lang="en-US" sz="175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EBF4F3"/>
          </a:solidFill>
          <a:ln/>
        </p:spPr>
      </p:sp>
      <p:sp>
        <p:nvSpPr>
          <p:cNvPr id="3" name="Shape 1"/>
          <p:cNvSpPr/>
          <p:nvPr/>
        </p:nvSpPr>
        <p:spPr>
          <a:xfrm>
            <a:off x="0" y="0"/>
            <a:ext cx="14630400" cy="8229600"/>
          </a:xfrm>
          <a:prstGeom prst="rect">
            <a:avLst/>
          </a:prstGeom>
          <a:solidFill>
            <a:srgbClr val="FFFFFF"/>
          </a:solidFill>
          <a:ln/>
        </p:spPr>
      </p:sp>
      <p:sp>
        <p:nvSpPr>
          <p:cNvPr id="4" name="Text 2"/>
          <p:cNvSpPr/>
          <p:nvPr/>
        </p:nvSpPr>
        <p:spPr>
          <a:xfrm>
            <a:off x="2037993" y="2572107"/>
            <a:ext cx="6362700" cy="694373"/>
          </a:xfrm>
          <a:prstGeom prst="rect">
            <a:avLst/>
          </a:prstGeom>
          <a:noFill/>
          <a:ln/>
        </p:spPr>
        <p:txBody>
          <a:bodyPr wrap="none" rtlCol="0" anchor="t"/>
          <a:lstStyle/>
          <a:p>
            <a:pPr marL="0" indent="0">
              <a:lnSpc>
                <a:spcPts val="5468"/>
              </a:lnSpc>
              <a:buNone/>
            </a:pPr>
            <a:r>
              <a:rPr lang="en-US" sz="4374" dirty="0">
                <a:solidFill>
                  <a:srgbClr val="272D45"/>
                </a:solidFill>
                <a:latin typeface="Kanit" pitchFamily="34" charset="0"/>
                <a:ea typeface="Kanit" pitchFamily="34" charset="-122"/>
                <a:cs typeface="Kanit" pitchFamily="34" charset="-120"/>
              </a:rPr>
              <a:t>Update Voter Registration</a:t>
            </a:r>
            <a:endParaRPr lang="en-US" sz="4374" dirty="0"/>
          </a:p>
        </p:txBody>
      </p:sp>
      <p:sp>
        <p:nvSpPr>
          <p:cNvPr id="5" name="Text 3"/>
          <p:cNvSpPr/>
          <p:nvPr/>
        </p:nvSpPr>
        <p:spPr>
          <a:xfrm>
            <a:off x="2037993" y="3821906"/>
            <a:ext cx="2221944" cy="347186"/>
          </a:xfrm>
          <a:prstGeom prst="rect">
            <a:avLst/>
          </a:prstGeom>
          <a:noFill/>
          <a:ln/>
        </p:spPr>
        <p:txBody>
          <a:bodyPr wrap="none" rtlCol="0" anchor="t"/>
          <a:lstStyle/>
          <a:p>
            <a:pPr marL="0" indent="0">
              <a:lnSpc>
                <a:spcPts val="2734"/>
              </a:lnSpc>
              <a:buNone/>
            </a:pPr>
            <a:r>
              <a:rPr lang="en-US" sz="2187" dirty="0">
                <a:solidFill>
                  <a:srgbClr val="272D45"/>
                </a:solidFill>
                <a:latin typeface="Kanit" pitchFamily="34" charset="0"/>
                <a:ea typeface="Kanit" pitchFamily="34" charset="-122"/>
                <a:cs typeface="Kanit" pitchFamily="34" charset="-120"/>
              </a:rPr>
              <a:t>Edit Information</a:t>
            </a:r>
            <a:endParaRPr lang="en-US" sz="2187" dirty="0"/>
          </a:p>
        </p:txBody>
      </p:sp>
      <p:sp>
        <p:nvSpPr>
          <p:cNvPr id="6" name="Text 4"/>
          <p:cNvSpPr/>
          <p:nvPr/>
        </p:nvSpPr>
        <p:spPr>
          <a:xfrm>
            <a:off x="2037993" y="4391263"/>
            <a:ext cx="5006221" cy="1066205"/>
          </a:xfrm>
          <a:prstGeom prst="rect">
            <a:avLst/>
          </a:prstGeom>
          <a:noFill/>
          <a:ln/>
        </p:spPr>
        <p:txBody>
          <a:bodyPr wrap="square" rtlCol="0" anchor="t"/>
          <a:lstStyle/>
          <a:p>
            <a:pPr marL="0" indent="0">
              <a:lnSpc>
                <a:spcPts val="2799"/>
              </a:lnSpc>
              <a:buNone/>
            </a:pPr>
            <a:r>
              <a:rPr lang="en-US" sz="1750" dirty="0">
                <a:solidFill>
                  <a:srgbClr val="2C3249"/>
                </a:solidFill>
                <a:latin typeface="Martel Sans" pitchFamily="34" charset="0"/>
                <a:ea typeface="Martel Sans" pitchFamily="34" charset="-122"/>
                <a:cs typeface="Martel Sans" pitchFamily="34" charset="-120"/>
              </a:rPr>
              <a:t>Display the voter's current details in editable fields, ensuring accuracy and up-to-date records.</a:t>
            </a:r>
            <a:endParaRPr lang="en-US" sz="1750" dirty="0"/>
          </a:p>
        </p:txBody>
      </p:sp>
      <p:sp>
        <p:nvSpPr>
          <p:cNvPr id="7" name="Text 5"/>
          <p:cNvSpPr/>
          <p:nvPr/>
        </p:nvSpPr>
        <p:spPr>
          <a:xfrm>
            <a:off x="7593806" y="3821906"/>
            <a:ext cx="2720340" cy="347186"/>
          </a:xfrm>
          <a:prstGeom prst="rect">
            <a:avLst/>
          </a:prstGeom>
          <a:noFill/>
          <a:ln/>
        </p:spPr>
        <p:txBody>
          <a:bodyPr wrap="none" rtlCol="0" anchor="t"/>
          <a:lstStyle/>
          <a:p>
            <a:pPr marL="0" indent="0">
              <a:lnSpc>
                <a:spcPts val="2734"/>
              </a:lnSpc>
              <a:buNone/>
            </a:pPr>
            <a:r>
              <a:rPr lang="en-US" sz="2187" dirty="0">
                <a:solidFill>
                  <a:srgbClr val="272D45"/>
                </a:solidFill>
                <a:latin typeface="Kanit" pitchFamily="34" charset="0"/>
                <a:ea typeface="Kanit" pitchFamily="34" charset="-122"/>
                <a:cs typeface="Kanit" pitchFamily="34" charset="-120"/>
              </a:rPr>
              <a:t>Efficient Modifications</a:t>
            </a:r>
            <a:endParaRPr lang="en-US" sz="2187" dirty="0"/>
          </a:p>
        </p:txBody>
      </p:sp>
      <p:sp>
        <p:nvSpPr>
          <p:cNvPr id="8" name="Text 6"/>
          <p:cNvSpPr/>
          <p:nvPr/>
        </p:nvSpPr>
        <p:spPr>
          <a:xfrm>
            <a:off x="7593806" y="4391263"/>
            <a:ext cx="5006221" cy="1066205"/>
          </a:xfrm>
          <a:prstGeom prst="rect">
            <a:avLst/>
          </a:prstGeom>
          <a:noFill/>
          <a:ln/>
        </p:spPr>
        <p:txBody>
          <a:bodyPr wrap="square" rtlCol="0" anchor="t"/>
          <a:lstStyle/>
          <a:p>
            <a:pPr marL="0" indent="0">
              <a:lnSpc>
                <a:spcPts val="2799"/>
              </a:lnSpc>
              <a:buNone/>
            </a:pPr>
            <a:r>
              <a:rPr lang="en-US" sz="1750" dirty="0">
                <a:solidFill>
                  <a:srgbClr val="2C3249"/>
                </a:solidFill>
                <a:latin typeface="Martel Sans" pitchFamily="34" charset="0"/>
                <a:ea typeface="Martel Sans" pitchFamily="34" charset="-122"/>
                <a:cs typeface="Martel Sans" pitchFamily="34" charset="-120"/>
              </a:rPr>
              <a:t>Allow volunteers to easily and securely make modifications to the voter's information using the provided form. Voter Slip Generation option</a:t>
            </a:r>
            <a:endParaRPr lang="en-US" sz="175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EBF4F3"/>
          </a:solidFill>
          <a:ln/>
        </p:spPr>
      </p:sp>
      <p:sp>
        <p:nvSpPr>
          <p:cNvPr id="3" name="Shape 1"/>
          <p:cNvSpPr/>
          <p:nvPr/>
        </p:nvSpPr>
        <p:spPr>
          <a:xfrm>
            <a:off x="0" y="0"/>
            <a:ext cx="14630400" cy="8229600"/>
          </a:xfrm>
          <a:prstGeom prst="rect">
            <a:avLst/>
          </a:prstGeom>
          <a:solidFill>
            <a:srgbClr val="FFFFFF"/>
          </a:solidFill>
          <a:ln/>
        </p:spPr>
      </p:sp>
      <p:pic>
        <p:nvPicPr>
          <p:cNvPr id="4" name="Image 0"/>
          <p:cNvPicPr>
            <a:picLocks noChangeAspect="1"/>
          </p:cNvPicPr>
          <p:nvPr/>
        </p:nvPicPr>
        <p:blipFill>
          <a:blip r:embed="rId3"/>
          <a:srcRect/>
          <a:stretch/>
        </p:blipFill>
        <p:spPr>
          <a:xfrm>
            <a:off x="0" y="149922"/>
            <a:ext cx="3657600" cy="7929756"/>
          </a:xfrm>
          <a:prstGeom prst="rect">
            <a:avLst/>
          </a:prstGeom>
          <a:ln w="88900" cap="sq" cmpd="thickThin">
            <a:solidFill>
              <a:srgbClr val="000000"/>
            </a:solidFill>
            <a:prstDash val="solid"/>
            <a:miter lim="800000"/>
          </a:ln>
          <a:effectLst>
            <a:innerShdw blurRad="76200">
              <a:srgbClr val="000000"/>
            </a:innerShdw>
          </a:effectLst>
        </p:spPr>
      </p:pic>
      <p:sp>
        <p:nvSpPr>
          <p:cNvPr id="5" name="Text 2"/>
          <p:cNvSpPr/>
          <p:nvPr/>
        </p:nvSpPr>
        <p:spPr>
          <a:xfrm>
            <a:off x="4490799" y="1823442"/>
            <a:ext cx="4443889" cy="694373"/>
          </a:xfrm>
          <a:prstGeom prst="rect">
            <a:avLst/>
          </a:prstGeom>
          <a:noFill/>
          <a:ln/>
        </p:spPr>
        <p:txBody>
          <a:bodyPr wrap="none" rtlCol="0" anchor="t"/>
          <a:lstStyle/>
          <a:p>
            <a:pPr marL="0" indent="0">
              <a:lnSpc>
                <a:spcPts val="5468"/>
              </a:lnSpc>
              <a:buNone/>
            </a:pPr>
            <a:r>
              <a:rPr lang="en-US" sz="4374" dirty="0">
                <a:solidFill>
                  <a:srgbClr val="272D45"/>
                </a:solidFill>
                <a:latin typeface="Kanit" pitchFamily="34" charset="0"/>
                <a:ea typeface="Kanit" pitchFamily="34" charset="-122"/>
                <a:cs typeface="Kanit" pitchFamily="34" charset="-120"/>
              </a:rPr>
              <a:t>Profile</a:t>
            </a:r>
            <a:endParaRPr lang="en-US" sz="4374" dirty="0"/>
          </a:p>
        </p:txBody>
      </p:sp>
      <p:pic>
        <p:nvPicPr>
          <p:cNvPr id="6" name="Image 1" descr="preencoded.png"/>
          <p:cNvPicPr>
            <a:picLocks noChangeAspect="1"/>
          </p:cNvPicPr>
          <p:nvPr/>
        </p:nvPicPr>
        <p:blipFill>
          <a:blip r:embed="rId4"/>
          <a:stretch>
            <a:fillRect/>
          </a:stretch>
        </p:blipFill>
        <p:spPr>
          <a:xfrm>
            <a:off x="4490799" y="2851071"/>
            <a:ext cx="1110972" cy="1777484"/>
          </a:xfrm>
          <a:prstGeom prst="rect">
            <a:avLst/>
          </a:prstGeom>
        </p:spPr>
      </p:pic>
      <p:sp>
        <p:nvSpPr>
          <p:cNvPr id="7" name="Text 3"/>
          <p:cNvSpPr/>
          <p:nvPr/>
        </p:nvSpPr>
        <p:spPr>
          <a:xfrm>
            <a:off x="5935028" y="3073241"/>
            <a:ext cx="2705100" cy="347186"/>
          </a:xfrm>
          <a:prstGeom prst="rect">
            <a:avLst/>
          </a:prstGeom>
          <a:noFill/>
          <a:ln/>
        </p:spPr>
        <p:txBody>
          <a:bodyPr wrap="none" lIns="91440" tIns="45720" rIns="91440" bIns="45720" rtlCol="0" anchor="t"/>
          <a:lstStyle/>
          <a:p>
            <a:pPr marL="0" indent="0" algn="l">
              <a:lnSpc>
                <a:spcPts val="2734"/>
              </a:lnSpc>
              <a:buNone/>
            </a:pPr>
            <a:r>
              <a:rPr lang="en-US" sz="2150" dirty="0">
                <a:solidFill>
                  <a:srgbClr val="2C3249"/>
                </a:solidFill>
                <a:latin typeface="Kanit"/>
                <a:ea typeface="Kanit"/>
                <a:cs typeface="Kanit" pitchFamily="34" charset="-120"/>
              </a:rPr>
              <a:t>Volunteer</a:t>
            </a:r>
            <a:r>
              <a:rPr lang="en-US" sz="2150" dirty="0">
                <a:solidFill>
                  <a:srgbClr val="2C3249"/>
                </a:solidFill>
                <a:latin typeface="Kanit"/>
                <a:ea typeface="Kanit" pitchFamily="34" charset="-122"/>
                <a:cs typeface="Kanit" pitchFamily="34" charset="-120"/>
              </a:rPr>
              <a:t> Identification</a:t>
            </a:r>
            <a:endParaRPr lang="en-US" sz="2150" dirty="0">
              <a:latin typeface="Kanit"/>
            </a:endParaRPr>
          </a:p>
        </p:txBody>
      </p:sp>
      <p:sp>
        <p:nvSpPr>
          <p:cNvPr id="8" name="Text 4"/>
          <p:cNvSpPr/>
          <p:nvPr/>
        </p:nvSpPr>
        <p:spPr>
          <a:xfrm>
            <a:off x="5935028" y="3553658"/>
            <a:ext cx="7862173" cy="710803"/>
          </a:xfrm>
          <a:prstGeom prst="rect">
            <a:avLst/>
          </a:prstGeom>
          <a:noFill/>
          <a:ln/>
        </p:spPr>
        <p:txBody>
          <a:bodyPr wrap="square" lIns="91440" tIns="45720" rIns="91440" bIns="45720" rtlCol="0" anchor="t"/>
          <a:lstStyle/>
          <a:p>
            <a:pPr>
              <a:lnSpc>
                <a:spcPts val="2799"/>
              </a:lnSpc>
            </a:pPr>
            <a:r>
              <a:rPr lang="en-US" sz="1750" dirty="0">
                <a:solidFill>
                  <a:srgbClr val="2C3249"/>
                </a:solidFill>
                <a:latin typeface="Martel Sans"/>
                <a:ea typeface="Martel Sans"/>
                <a:cs typeface="Martel Sans" pitchFamily="34" charset="-120"/>
              </a:rPr>
              <a:t>Display profile images, names, and roles of volunteers for team recognition and effective collaboration. Admin can view the Volunteer exact location in map and monitor them.</a:t>
            </a:r>
            <a:endParaRPr lang="en-US" sz="1750" dirty="0"/>
          </a:p>
        </p:txBody>
      </p:sp>
      <p:pic>
        <p:nvPicPr>
          <p:cNvPr id="9" name="Image 2" descr="preencoded.png"/>
          <p:cNvPicPr>
            <a:picLocks noChangeAspect="1"/>
          </p:cNvPicPr>
          <p:nvPr/>
        </p:nvPicPr>
        <p:blipFill>
          <a:blip r:embed="rId5"/>
          <a:stretch>
            <a:fillRect/>
          </a:stretch>
        </p:blipFill>
        <p:spPr>
          <a:xfrm>
            <a:off x="4490799" y="4628555"/>
            <a:ext cx="1110972" cy="1777484"/>
          </a:xfrm>
          <a:prstGeom prst="rect">
            <a:avLst/>
          </a:prstGeom>
        </p:spPr>
      </p:pic>
      <p:sp>
        <p:nvSpPr>
          <p:cNvPr id="10" name="Text 5"/>
          <p:cNvSpPr/>
          <p:nvPr/>
        </p:nvSpPr>
        <p:spPr>
          <a:xfrm>
            <a:off x="5935028" y="4850725"/>
            <a:ext cx="2636520" cy="347186"/>
          </a:xfrm>
          <a:prstGeom prst="rect">
            <a:avLst/>
          </a:prstGeom>
          <a:noFill/>
          <a:ln/>
        </p:spPr>
        <p:txBody>
          <a:bodyPr wrap="none" rtlCol="0" anchor="t"/>
          <a:lstStyle/>
          <a:p>
            <a:pPr marL="0" indent="0" algn="l">
              <a:lnSpc>
                <a:spcPts val="2734"/>
              </a:lnSpc>
              <a:buNone/>
            </a:pPr>
            <a:r>
              <a:rPr lang="en-US" sz="2187" dirty="0">
                <a:solidFill>
                  <a:srgbClr val="2C3249"/>
                </a:solidFill>
                <a:latin typeface="Kanit" pitchFamily="34" charset="0"/>
                <a:ea typeface="Kanit" pitchFamily="34" charset="-122"/>
                <a:cs typeface="Kanit" pitchFamily="34" charset="-120"/>
              </a:rPr>
              <a:t>Secure Logout Option</a:t>
            </a:r>
            <a:endParaRPr lang="en-US" sz="2187" dirty="0"/>
          </a:p>
        </p:txBody>
      </p:sp>
      <p:sp>
        <p:nvSpPr>
          <p:cNvPr id="11" name="Text 6"/>
          <p:cNvSpPr/>
          <p:nvPr/>
        </p:nvSpPr>
        <p:spPr>
          <a:xfrm>
            <a:off x="5935028" y="5331143"/>
            <a:ext cx="7862173" cy="710803"/>
          </a:xfrm>
          <a:prstGeom prst="rect">
            <a:avLst/>
          </a:prstGeom>
          <a:noFill/>
          <a:ln/>
        </p:spPr>
        <p:txBody>
          <a:bodyPr wrap="square" rtlCol="0" anchor="t"/>
          <a:lstStyle/>
          <a:p>
            <a:pPr marL="0" indent="0" algn="l">
              <a:lnSpc>
                <a:spcPts val="2799"/>
              </a:lnSpc>
              <a:buNone/>
            </a:pPr>
            <a:r>
              <a:rPr lang="en-US" sz="1750" dirty="0">
                <a:solidFill>
                  <a:srgbClr val="2C3249"/>
                </a:solidFill>
                <a:latin typeface="Martel Sans" pitchFamily="34" charset="0"/>
                <a:ea typeface="Martel Sans" pitchFamily="34" charset="-122"/>
                <a:cs typeface="Martel Sans" pitchFamily="34" charset="-120"/>
              </a:rPr>
              <a:t>Ensure account security with the "Logout" button, allowing volunteers to securely sign out of their accounts.</a:t>
            </a:r>
            <a:endParaRPr lang="en-US" sz="175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8">
    <p:spTree>
      <p:nvGrpSpPr>
        <p:cNvPr id="1" name=""/>
        <p:cNvGrpSpPr/>
        <p:nvPr/>
      </p:nvGrpSpPr>
      <p:grpSpPr>
        <a:xfrm>
          <a:off x="0" y="0"/>
          <a:ext cx="0" cy="0"/>
          <a:chOff x="0" y="0"/>
          <a:chExt cx="0" cy="0"/>
        </a:xfrm>
      </p:grpSpPr>
      <p:sp>
        <p:nvSpPr>
          <p:cNvPr id="2" name="Shape 0"/>
          <p:cNvSpPr/>
          <p:nvPr/>
        </p:nvSpPr>
        <p:spPr>
          <a:xfrm>
            <a:off x="0" y="0"/>
            <a:ext cx="14630400" cy="8229600"/>
          </a:xfrm>
          <a:prstGeom prst="rect">
            <a:avLst/>
          </a:prstGeom>
          <a:solidFill>
            <a:srgbClr val="EBF4F3"/>
          </a:solidFill>
          <a:ln/>
        </p:spPr>
      </p:sp>
      <p:sp>
        <p:nvSpPr>
          <p:cNvPr id="3" name="Shape 1"/>
          <p:cNvSpPr/>
          <p:nvPr/>
        </p:nvSpPr>
        <p:spPr>
          <a:xfrm>
            <a:off x="0" y="0"/>
            <a:ext cx="14630400" cy="8229600"/>
          </a:xfrm>
          <a:prstGeom prst="rect">
            <a:avLst/>
          </a:prstGeom>
          <a:solidFill>
            <a:srgbClr val="FFFFFF"/>
          </a:solidFill>
          <a:ln/>
        </p:spPr>
      </p:sp>
      <p:pic>
        <p:nvPicPr>
          <p:cNvPr id="4" name="Image 0"/>
          <p:cNvPicPr>
            <a:picLocks noChangeAspect="1"/>
          </p:cNvPicPr>
          <p:nvPr/>
        </p:nvPicPr>
        <p:blipFill>
          <a:blip r:embed="rId3"/>
          <a:srcRect/>
          <a:stretch/>
        </p:blipFill>
        <p:spPr>
          <a:xfrm>
            <a:off x="0" y="149922"/>
            <a:ext cx="3657600" cy="7929756"/>
          </a:xfrm>
          <a:prstGeom prst="rect">
            <a:avLst/>
          </a:prstGeom>
          <a:ln w="88900" cap="sq" cmpd="thickThin">
            <a:solidFill>
              <a:srgbClr val="000000"/>
            </a:solidFill>
            <a:prstDash val="solid"/>
            <a:miter lim="800000"/>
          </a:ln>
          <a:effectLst>
            <a:innerShdw blurRad="76200">
              <a:srgbClr val="000000"/>
            </a:innerShdw>
          </a:effectLst>
        </p:spPr>
      </p:pic>
      <p:sp>
        <p:nvSpPr>
          <p:cNvPr id="5" name="Text 2"/>
          <p:cNvSpPr/>
          <p:nvPr/>
        </p:nvSpPr>
        <p:spPr>
          <a:xfrm>
            <a:off x="4490799" y="2524958"/>
            <a:ext cx="4443889" cy="694373"/>
          </a:xfrm>
          <a:prstGeom prst="rect">
            <a:avLst/>
          </a:prstGeom>
          <a:noFill/>
          <a:ln/>
        </p:spPr>
        <p:txBody>
          <a:bodyPr wrap="none" rtlCol="0" anchor="t"/>
          <a:lstStyle/>
          <a:p>
            <a:pPr marL="0" indent="0">
              <a:lnSpc>
                <a:spcPts val="5468"/>
              </a:lnSpc>
              <a:buNone/>
            </a:pPr>
            <a:r>
              <a:rPr lang="en-US" sz="4374" dirty="0">
                <a:solidFill>
                  <a:srgbClr val="272D45"/>
                </a:solidFill>
                <a:latin typeface="Kanit" pitchFamily="34" charset="0"/>
                <a:ea typeface="Kanit" pitchFamily="34" charset="-122"/>
                <a:cs typeface="Kanit" pitchFamily="34" charset="-120"/>
              </a:rPr>
              <a:t>Conclusion</a:t>
            </a:r>
            <a:endParaRPr lang="en-US" sz="4374" dirty="0"/>
          </a:p>
        </p:txBody>
      </p:sp>
      <p:sp>
        <p:nvSpPr>
          <p:cNvPr id="6" name="Shape 3"/>
          <p:cNvSpPr/>
          <p:nvPr/>
        </p:nvSpPr>
        <p:spPr>
          <a:xfrm>
            <a:off x="4490799" y="3726180"/>
            <a:ext cx="499943" cy="499943"/>
          </a:xfrm>
          <a:prstGeom prst="roundRect">
            <a:avLst>
              <a:gd name="adj" fmla="val 20000"/>
            </a:avLst>
          </a:prstGeom>
          <a:solidFill>
            <a:srgbClr val="DFECE9"/>
          </a:solidFill>
          <a:ln w="13811">
            <a:solidFill>
              <a:srgbClr val="BFD9D3"/>
            </a:solidFill>
            <a:prstDash val="solid"/>
          </a:ln>
        </p:spPr>
      </p:sp>
      <p:sp>
        <p:nvSpPr>
          <p:cNvPr id="7" name="Text 4"/>
          <p:cNvSpPr/>
          <p:nvPr/>
        </p:nvSpPr>
        <p:spPr>
          <a:xfrm>
            <a:off x="4691182" y="3767852"/>
            <a:ext cx="99060" cy="416481"/>
          </a:xfrm>
          <a:prstGeom prst="rect">
            <a:avLst/>
          </a:prstGeom>
          <a:noFill/>
          <a:ln/>
        </p:spPr>
        <p:txBody>
          <a:bodyPr wrap="none" rtlCol="0" anchor="t"/>
          <a:lstStyle/>
          <a:p>
            <a:pPr marL="0" indent="0" algn="ctr">
              <a:lnSpc>
                <a:spcPts val="3281"/>
              </a:lnSpc>
              <a:buNone/>
            </a:pPr>
            <a:r>
              <a:rPr lang="en-US" sz="2624" dirty="0">
                <a:solidFill>
                  <a:srgbClr val="2C3249"/>
                </a:solidFill>
                <a:latin typeface="Kanit" pitchFamily="34" charset="0"/>
                <a:ea typeface="Kanit" pitchFamily="34" charset="-122"/>
                <a:cs typeface="Kanit" pitchFamily="34" charset="-120"/>
              </a:rPr>
              <a:t>1</a:t>
            </a:r>
            <a:endParaRPr lang="en-US" sz="2624" dirty="0"/>
          </a:p>
        </p:txBody>
      </p:sp>
      <p:sp>
        <p:nvSpPr>
          <p:cNvPr id="8" name="Text 5"/>
          <p:cNvSpPr/>
          <p:nvPr/>
        </p:nvSpPr>
        <p:spPr>
          <a:xfrm>
            <a:off x="5212913" y="3802499"/>
            <a:ext cx="3368040" cy="347186"/>
          </a:xfrm>
          <a:prstGeom prst="rect">
            <a:avLst/>
          </a:prstGeom>
          <a:noFill/>
          <a:ln/>
        </p:spPr>
        <p:txBody>
          <a:bodyPr wrap="none" rtlCol="0" anchor="t"/>
          <a:lstStyle/>
          <a:p>
            <a:pPr marL="0" indent="0">
              <a:lnSpc>
                <a:spcPts val="2734"/>
              </a:lnSpc>
              <a:buNone/>
            </a:pPr>
            <a:r>
              <a:rPr lang="en-US" sz="2187" dirty="0">
                <a:solidFill>
                  <a:srgbClr val="2C3249"/>
                </a:solidFill>
                <a:latin typeface="Kanit" pitchFamily="34" charset="0"/>
                <a:ea typeface="Kanit" pitchFamily="34" charset="-122"/>
                <a:cs typeface="Kanit" pitchFamily="34" charset="-120"/>
              </a:rPr>
              <a:t>Efficient Voter Management</a:t>
            </a:r>
            <a:endParaRPr lang="en-US" sz="2187" dirty="0"/>
          </a:p>
        </p:txBody>
      </p:sp>
      <p:sp>
        <p:nvSpPr>
          <p:cNvPr id="9" name="Text 6"/>
          <p:cNvSpPr/>
          <p:nvPr/>
        </p:nvSpPr>
        <p:spPr>
          <a:xfrm>
            <a:off x="5212913" y="4282915"/>
            <a:ext cx="3820001" cy="2930685"/>
          </a:xfrm>
          <a:prstGeom prst="rect">
            <a:avLst/>
          </a:prstGeom>
          <a:noFill/>
          <a:ln/>
        </p:spPr>
        <p:txBody>
          <a:bodyPr wrap="square" rtlCol="0" anchor="t"/>
          <a:lstStyle/>
          <a:p>
            <a:pPr marL="0" indent="0">
              <a:lnSpc>
                <a:spcPts val="2799"/>
              </a:lnSpc>
              <a:buNone/>
            </a:pPr>
            <a:r>
              <a:rPr lang="en-US" sz="1750" dirty="0">
                <a:solidFill>
                  <a:srgbClr val="2C3249"/>
                </a:solidFill>
                <a:latin typeface="Martel Sans" pitchFamily="34" charset="0"/>
                <a:ea typeface="Martel Sans" pitchFamily="34" charset="-122"/>
                <a:cs typeface="Martel Sans" pitchFamily="34" charset="-120"/>
              </a:rPr>
              <a:t>The app's features enable efficient tracking, registration, and management of voters, optimizing campaign strategies and activities. Graphic representation of collected data through application has given clear picture in predicting the election results.</a:t>
            </a:r>
            <a:endParaRPr lang="en-US" sz="1750" dirty="0"/>
          </a:p>
        </p:txBody>
      </p:sp>
      <p:sp>
        <p:nvSpPr>
          <p:cNvPr id="10" name="Shape 7"/>
          <p:cNvSpPr/>
          <p:nvPr/>
        </p:nvSpPr>
        <p:spPr>
          <a:xfrm>
            <a:off x="9255085" y="3726180"/>
            <a:ext cx="499943" cy="499943"/>
          </a:xfrm>
          <a:prstGeom prst="roundRect">
            <a:avLst>
              <a:gd name="adj" fmla="val 20000"/>
            </a:avLst>
          </a:prstGeom>
          <a:solidFill>
            <a:srgbClr val="DFECE9"/>
          </a:solidFill>
          <a:ln w="13811">
            <a:solidFill>
              <a:srgbClr val="BFD9D3"/>
            </a:solidFill>
            <a:prstDash val="solid"/>
          </a:ln>
        </p:spPr>
      </p:sp>
      <p:sp>
        <p:nvSpPr>
          <p:cNvPr id="11" name="Text 8"/>
          <p:cNvSpPr/>
          <p:nvPr/>
        </p:nvSpPr>
        <p:spPr>
          <a:xfrm>
            <a:off x="9421178" y="3767852"/>
            <a:ext cx="167640" cy="416481"/>
          </a:xfrm>
          <a:prstGeom prst="rect">
            <a:avLst/>
          </a:prstGeom>
          <a:noFill/>
          <a:ln/>
        </p:spPr>
        <p:txBody>
          <a:bodyPr wrap="none" rtlCol="0" anchor="t"/>
          <a:lstStyle/>
          <a:p>
            <a:pPr marL="0" indent="0" algn="ctr">
              <a:lnSpc>
                <a:spcPts val="3281"/>
              </a:lnSpc>
              <a:buNone/>
            </a:pPr>
            <a:r>
              <a:rPr lang="en-US" sz="2624" dirty="0">
                <a:solidFill>
                  <a:srgbClr val="2C3249"/>
                </a:solidFill>
                <a:latin typeface="Kanit" pitchFamily="34" charset="0"/>
                <a:ea typeface="Kanit" pitchFamily="34" charset="-122"/>
                <a:cs typeface="Kanit" pitchFamily="34" charset="-120"/>
              </a:rPr>
              <a:t>2</a:t>
            </a:r>
            <a:endParaRPr lang="en-US" sz="2624" dirty="0"/>
          </a:p>
        </p:txBody>
      </p:sp>
      <p:sp>
        <p:nvSpPr>
          <p:cNvPr id="12" name="Text 9"/>
          <p:cNvSpPr/>
          <p:nvPr/>
        </p:nvSpPr>
        <p:spPr>
          <a:xfrm>
            <a:off x="9977199" y="3802499"/>
            <a:ext cx="2750820" cy="347186"/>
          </a:xfrm>
          <a:prstGeom prst="rect">
            <a:avLst/>
          </a:prstGeom>
          <a:noFill/>
          <a:ln/>
        </p:spPr>
        <p:txBody>
          <a:bodyPr wrap="none" rtlCol="0" anchor="t"/>
          <a:lstStyle/>
          <a:p>
            <a:pPr marL="0" indent="0">
              <a:lnSpc>
                <a:spcPts val="2734"/>
              </a:lnSpc>
              <a:buNone/>
            </a:pPr>
            <a:r>
              <a:rPr lang="en-US" sz="2187" dirty="0">
                <a:solidFill>
                  <a:srgbClr val="2C3249"/>
                </a:solidFill>
                <a:latin typeface="Kanit" pitchFamily="34" charset="0"/>
                <a:ea typeface="Kanit" pitchFamily="34" charset="-122"/>
                <a:cs typeface="Kanit" pitchFamily="34" charset="-120"/>
              </a:rPr>
              <a:t>User-Friendly Interface</a:t>
            </a:r>
            <a:endParaRPr lang="en-US" sz="2187" dirty="0"/>
          </a:p>
        </p:txBody>
      </p:sp>
      <p:sp>
        <p:nvSpPr>
          <p:cNvPr id="13" name="Text 10"/>
          <p:cNvSpPr/>
          <p:nvPr/>
        </p:nvSpPr>
        <p:spPr>
          <a:xfrm>
            <a:off x="9977199" y="4282915"/>
            <a:ext cx="3820001" cy="2185617"/>
          </a:xfrm>
          <a:prstGeom prst="rect">
            <a:avLst/>
          </a:prstGeom>
          <a:noFill/>
          <a:ln/>
        </p:spPr>
        <p:txBody>
          <a:bodyPr wrap="square" lIns="91440" tIns="45720" rIns="91440" bIns="45720" rtlCol="0" anchor="t"/>
          <a:lstStyle/>
          <a:p>
            <a:pPr>
              <a:lnSpc>
                <a:spcPts val="2799"/>
              </a:lnSpc>
            </a:pPr>
            <a:r>
              <a:rPr lang="en-US" sz="1750" dirty="0">
                <a:solidFill>
                  <a:srgbClr val="2C3249"/>
                </a:solidFill>
                <a:latin typeface="Martel Sans"/>
                <a:ea typeface="Martel Sans"/>
                <a:cs typeface="Martel Sans" pitchFamily="34" charset="-120"/>
              </a:rPr>
              <a:t>The app provides a seamless and intuitive interface, enhancing the experience for volunteers engaged in election campaigns. Language option and voter slip generation made the volunteer work more user-</a:t>
            </a:r>
            <a:r>
              <a:rPr lang="en-US" sz="1750" dirty="0" err="1">
                <a:solidFill>
                  <a:srgbClr val="2C3249"/>
                </a:solidFill>
                <a:latin typeface="Martel Sans"/>
                <a:ea typeface="Martel Sans"/>
                <a:cs typeface="Martel Sans" pitchFamily="34" charset="-120"/>
              </a:rPr>
              <a:t>friendly.Admin</a:t>
            </a:r>
            <a:r>
              <a:rPr lang="en-US" sz="1750" dirty="0">
                <a:solidFill>
                  <a:srgbClr val="2C3249"/>
                </a:solidFill>
                <a:latin typeface="Martel Sans"/>
                <a:ea typeface="Martel Sans"/>
                <a:cs typeface="Martel Sans" pitchFamily="34" charset="-120"/>
              </a:rPr>
              <a:t> can track and monitor the  volunteer work through Google Map Location tracking.</a:t>
            </a:r>
            <a:endParaRPr lang="en-US" sz="175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D9D2EFE4B2A4E4F9D66ECD2DA977035" ma:contentTypeVersion="14" ma:contentTypeDescription="Create a new document." ma:contentTypeScope="" ma:versionID="0dcc60df928a734f5dbb2776fea3fbb9">
  <xsd:schema xmlns:xsd="http://www.w3.org/2001/XMLSchema" xmlns:xs="http://www.w3.org/2001/XMLSchema" xmlns:p="http://schemas.microsoft.com/office/2006/metadata/properties" xmlns:ns3="acf22dc2-525c-49f7-87b8-25b5ad2a9736" xmlns:ns4="f49ea852-ee9f-4ce4-a859-4277880ac119" targetNamespace="http://schemas.microsoft.com/office/2006/metadata/properties" ma:root="true" ma:fieldsID="78033e91900688542238539153f567fb" ns3:_="" ns4:_="">
    <xsd:import namespace="acf22dc2-525c-49f7-87b8-25b5ad2a9736"/>
    <xsd:import namespace="f49ea852-ee9f-4ce4-a859-4277880ac119"/>
    <xsd:element name="properties">
      <xsd:complexType>
        <xsd:sequence>
          <xsd:element name="documentManagement">
            <xsd:complexType>
              <xsd:all>
                <xsd:element ref="ns3:MediaServiceMetadata" minOccurs="0"/>
                <xsd:element ref="ns3:MediaServiceFastMetadata" minOccurs="0"/>
                <xsd:element ref="ns4:SharedWithDetails" minOccurs="0"/>
                <xsd:element ref="ns4:SharingHintHash" minOccurs="0"/>
                <xsd:element ref="ns4:SharedWithUser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_activity" minOccurs="0"/>
                <xsd:element ref="ns3:MediaLengthInSeconds" minOccurs="0"/>
                <xsd:element ref="ns3:MediaServiceObjectDetectorVersion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f22dc2-525c-49f7-87b8-25b5ad2a973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_activity" ma:index="18" nillable="true" ma:displayName="_activity" ma:hidden="true" ma:internalName="_activity">
      <xsd:simpleType>
        <xsd:restriction base="dms:Note"/>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ystemTags" ma:index="21"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49ea852-ee9f-4ce4-a859-4277880ac119" elementFormDefault="qualified">
    <xsd:import namespace="http://schemas.microsoft.com/office/2006/documentManagement/types"/>
    <xsd:import namespace="http://schemas.microsoft.com/office/infopath/2007/PartnerControls"/>
    <xsd:element name="SharedWithDetails" ma:index="10" nillable="true" ma:displayName="Shared With Details" ma:internalName="SharedWithDetails" ma:readOnly="true">
      <xsd:simpleType>
        <xsd:restriction base="dms:Note">
          <xsd:maxLength value="255"/>
        </xsd:restriction>
      </xsd:simpleType>
    </xsd:element>
    <xsd:element name="SharingHintHash" ma:index="11" nillable="true" ma:displayName="Sharing Hint Hash" ma:hidden="true" ma:internalName="SharingHintHash" ma:readOnly="true">
      <xsd:simpleType>
        <xsd:restriction base="dms:Text"/>
      </xsd:simpleType>
    </xsd:element>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acf22dc2-525c-49f7-87b8-25b5ad2a9736" xsi:nil="true"/>
  </documentManagement>
</p:properties>
</file>

<file path=customXml/itemProps1.xml><?xml version="1.0" encoding="utf-8"?>
<ds:datastoreItem xmlns:ds="http://schemas.openxmlformats.org/officeDocument/2006/customXml" ds:itemID="{34F84F06-0DB5-4E58-BFB3-D525E6FFF6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cf22dc2-525c-49f7-87b8-25b5ad2a9736"/>
    <ds:schemaRef ds:uri="f49ea852-ee9f-4ce4-a859-4277880ac11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67B95C8-8A16-4440-B252-D805D53B0281}">
  <ds:schemaRefs>
    <ds:schemaRef ds:uri="http://schemas.microsoft.com/sharepoint/v3/contenttype/forms"/>
  </ds:schemaRefs>
</ds:datastoreItem>
</file>

<file path=customXml/itemProps3.xml><?xml version="1.0" encoding="utf-8"?>
<ds:datastoreItem xmlns:ds="http://schemas.openxmlformats.org/officeDocument/2006/customXml" ds:itemID="{921DC68D-6A69-47D9-B4FC-247A7D724380}">
  <ds:schemaRefs>
    <ds:schemaRef ds:uri="http://www.w3.org/XML/1998/namespace"/>
    <ds:schemaRef ds:uri="http://purl.org/dc/dcmitype/"/>
    <ds:schemaRef ds:uri="f49ea852-ee9f-4ce4-a859-4277880ac119"/>
    <ds:schemaRef ds:uri="http://purl.org/dc/terms/"/>
    <ds:schemaRef ds:uri="acf22dc2-525c-49f7-87b8-25b5ad2a9736"/>
    <ds:schemaRef ds:uri="http://schemas.microsoft.com/office/infopath/2007/PartnerControls"/>
    <ds:schemaRef ds:uri="http://schemas.microsoft.com/office/2006/documentManagement/types"/>
    <ds:schemaRef ds:uri="http://schemas.openxmlformats.org/package/2006/metadata/core-properties"/>
    <ds:schemaRef ds:uri="http://schemas.microsoft.com/office/2006/metadata/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204</TotalTime>
  <Words>434</Words>
  <Application>Microsoft Office PowerPoint</Application>
  <PresentationFormat>Custom</PresentationFormat>
  <Paragraphs>55</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Kausar Husain</cp:lastModifiedBy>
  <cp:revision>33</cp:revision>
  <dcterms:created xsi:type="dcterms:W3CDTF">2024-01-08T09:57:14Z</dcterms:created>
  <dcterms:modified xsi:type="dcterms:W3CDTF">2024-01-17T04:35:26Z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0x0101001D9D2EFE4B2A4E4F9D66ECD2DA977035</vt:lpwstr>
  </property>
</Properties>
</file>